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Roboto"/>
      <p:regular r:id="rId35"/>
      <p:bold r:id="rId36"/>
      <p:italic r:id="rId37"/>
      <p:boldItalic r:id="rId38"/>
    </p:embeddedFont>
    <p:embeddedFont>
      <p:font typeface="Raleway Thin"/>
      <p:regular r:id="rId39"/>
      <p:bold r:id="rId40"/>
      <p:italic r:id="rId41"/>
      <p:boldItalic r:id="rId42"/>
    </p:embeddedFont>
    <p:embeddedFont>
      <p:font typeface="Varela Round"/>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Thin-bold.fntdata"/><Relationship Id="rId20" Type="http://schemas.openxmlformats.org/officeDocument/2006/relationships/slide" Target="slides/slide15.xml"/><Relationship Id="rId42" Type="http://schemas.openxmlformats.org/officeDocument/2006/relationships/font" Target="fonts/RalewayThin-boldItalic.fntdata"/><Relationship Id="rId41" Type="http://schemas.openxmlformats.org/officeDocument/2006/relationships/font" Target="fonts/RalewayThin-italic.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VarelaRound-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schemas.openxmlformats.org/officeDocument/2006/relationships/font" Target="fonts/RalewayThin-regular.fnt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62401a6117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62401a6117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63e72a1b7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3e72a1b7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623ed03f0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23ed03f0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623ed03f0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23ed03f0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623ed03f0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23ed03f0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623ed03f0f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23ed03f0f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63e72a1b7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63e72a1b7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623ed03f0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23ed03f0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623ed03f0f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23ed03f0f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623ed03f0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623ed03f0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623ed03f0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623ed03f0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62401a6117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2401a6117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623ed03f0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623ed03f0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623ed03f0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623ed03f0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623ed03f0f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23ed03f0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623ed03f0f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623ed03f0f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623ed03f0f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623ed03f0f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623ed03f0f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623ed03f0f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623ed03f0f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23ed03f0f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63e72a1b7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3e72a1b7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63e72a1b7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63e72a1b7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623ed03f0f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23ed03f0f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63e72a1b7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3e72a1b7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63e72a1b7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3e72a1b7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63e72a1b7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3e72a1b7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type="title">
  <p:cSld name="TITLE">
    <p:bg>
      <p:bgPr>
        <a:solidFill>
          <a:srgbClr val="F76C6C"/>
        </a:solidFill>
      </p:bgPr>
    </p:bg>
    <p:spTree>
      <p:nvGrpSpPr>
        <p:cNvPr id="6" name="Shape 6"/>
        <p:cNvGrpSpPr/>
        <p:nvPr/>
      </p:nvGrpSpPr>
      <p:grpSpPr>
        <a:xfrm>
          <a:off x="0" y="0"/>
          <a:ext cx="0" cy="0"/>
          <a:chOff x="0" y="0"/>
          <a:chExt cx="0" cy="0"/>
        </a:xfrm>
      </p:grpSpPr>
      <p:pic>
        <p:nvPicPr>
          <p:cNvPr id="7" name="Google Shape;7;p2"/>
          <p:cNvPicPr preferRelativeResize="0"/>
          <p:nvPr/>
        </p:nvPicPr>
        <p:blipFill>
          <a:blip r:embed="rId2">
            <a:alphaModFix/>
          </a:blip>
          <a:stretch>
            <a:fillRect/>
          </a:stretch>
        </p:blipFill>
        <p:spPr>
          <a:xfrm>
            <a:off x="3350900" y="769825"/>
            <a:ext cx="2442474" cy="3603850"/>
          </a:xfrm>
          <a:prstGeom prst="rect">
            <a:avLst/>
          </a:prstGeom>
          <a:noFill/>
          <a:ln>
            <a:noFill/>
          </a:ln>
        </p:spPr>
      </p:pic>
      <p:sp>
        <p:nvSpPr>
          <p:cNvPr id="8" name="Google Shape;8;p2"/>
          <p:cNvSpPr txBox="1"/>
          <p:nvPr>
            <p:ph type="title"/>
          </p:nvPr>
        </p:nvSpPr>
        <p:spPr>
          <a:xfrm>
            <a:off x="1835550" y="1598450"/>
            <a:ext cx="5472900" cy="1568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None/>
              <a:defRPr b="1" sz="3600">
                <a:solidFill>
                  <a:srgbClr val="FFFFFF"/>
                </a:solidFill>
                <a:latin typeface="Varela Round"/>
                <a:ea typeface="Varela Round"/>
                <a:cs typeface="Varela Round"/>
                <a:sym typeface="Varela Round"/>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sp>
        <p:nvSpPr>
          <p:cNvPr id="9" name="Google Shape;9;p2"/>
          <p:cNvSpPr txBox="1"/>
          <p:nvPr>
            <p:ph idx="2" type="title"/>
          </p:nvPr>
        </p:nvSpPr>
        <p:spPr>
          <a:xfrm>
            <a:off x="3036450" y="3225675"/>
            <a:ext cx="3071100" cy="634200"/>
          </a:xfrm>
          <a:prstGeom prst="rect">
            <a:avLst/>
          </a:prstGeom>
          <a:noFill/>
          <a:ln>
            <a:noFill/>
          </a:ln>
        </p:spPr>
        <p:txBody>
          <a:bodyPr anchorCtr="0" anchor="t" bIns="90000" lIns="91425" spcFirstLastPara="1" rIns="91425" wrap="square" tIns="91425">
            <a:noAutofit/>
          </a:bodyPr>
          <a:lstStyle>
            <a:lvl1pPr lvl="0" rtl="0" algn="ctr">
              <a:lnSpc>
                <a:spcPct val="100000"/>
              </a:lnSpc>
              <a:spcBef>
                <a:spcPts val="0"/>
              </a:spcBef>
              <a:spcAft>
                <a:spcPts val="0"/>
              </a:spcAft>
              <a:buNone/>
              <a:defRPr sz="1800">
                <a:solidFill>
                  <a:srgbClr val="FFFFFF"/>
                </a:solidFill>
                <a:latin typeface="Raleway"/>
                <a:ea typeface="Raleway"/>
                <a:cs typeface="Raleway"/>
                <a:sym typeface="Raleway"/>
              </a:defRPr>
            </a:lvl1pPr>
            <a:lvl2pPr lvl="1" rtl="0" algn="ctr">
              <a:lnSpc>
                <a:spcPct val="100000"/>
              </a:lnSpc>
              <a:spcBef>
                <a:spcPts val="0"/>
              </a:spcBef>
              <a:spcAft>
                <a:spcPts val="0"/>
              </a:spcAft>
              <a:buNone/>
              <a:defRPr sz="3600">
                <a:latin typeface="Roboto"/>
                <a:ea typeface="Roboto"/>
                <a:cs typeface="Roboto"/>
                <a:sym typeface="Roboto"/>
              </a:defRPr>
            </a:lvl2pPr>
            <a:lvl3pPr lvl="2" rtl="0" algn="ctr">
              <a:lnSpc>
                <a:spcPct val="100000"/>
              </a:lnSpc>
              <a:spcBef>
                <a:spcPts val="0"/>
              </a:spcBef>
              <a:spcAft>
                <a:spcPts val="0"/>
              </a:spcAft>
              <a:buNone/>
              <a:defRPr sz="3600">
                <a:latin typeface="Roboto"/>
                <a:ea typeface="Roboto"/>
                <a:cs typeface="Roboto"/>
                <a:sym typeface="Roboto"/>
              </a:defRPr>
            </a:lvl3pPr>
            <a:lvl4pPr lvl="3" rtl="0" algn="ctr">
              <a:lnSpc>
                <a:spcPct val="100000"/>
              </a:lnSpc>
              <a:spcBef>
                <a:spcPts val="0"/>
              </a:spcBef>
              <a:spcAft>
                <a:spcPts val="0"/>
              </a:spcAft>
              <a:buNone/>
              <a:defRPr sz="3600">
                <a:latin typeface="Roboto"/>
                <a:ea typeface="Roboto"/>
                <a:cs typeface="Roboto"/>
                <a:sym typeface="Roboto"/>
              </a:defRPr>
            </a:lvl4pPr>
            <a:lvl5pPr lvl="4" rtl="0" algn="ctr">
              <a:lnSpc>
                <a:spcPct val="100000"/>
              </a:lnSpc>
              <a:spcBef>
                <a:spcPts val="0"/>
              </a:spcBef>
              <a:spcAft>
                <a:spcPts val="0"/>
              </a:spcAft>
              <a:buNone/>
              <a:defRPr sz="3600">
                <a:latin typeface="Roboto"/>
                <a:ea typeface="Roboto"/>
                <a:cs typeface="Roboto"/>
                <a:sym typeface="Roboto"/>
              </a:defRPr>
            </a:lvl5pPr>
            <a:lvl6pPr lvl="5" rtl="0" algn="ctr">
              <a:lnSpc>
                <a:spcPct val="100000"/>
              </a:lnSpc>
              <a:spcBef>
                <a:spcPts val="0"/>
              </a:spcBef>
              <a:spcAft>
                <a:spcPts val="0"/>
              </a:spcAft>
              <a:buNone/>
              <a:defRPr sz="3600">
                <a:latin typeface="Roboto"/>
                <a:ea typeface="Roboto"/>
                <a:cs typeface="Roboto"/>
                <a:sym typeface="Roboto"/>
              </a:defRPr>
            </a:lvl6pPr>
            <a:lvl7pPr lvl="6" rtl="0" algn="ctr">
              <a:lnSpc>
                <a:spcPct val="100000"/>
              </a:lnSpc>
              <a:spcBef>
                <a:spcPts val="0"/>
              </a:spcBef>
              <a:spcAft>
                <a:spcPts val="0"/>
              </a:spcAft>
              <a:buNone/>
              <a:defRPr sz="3600">
                <a:latin typeface="Roboto"/>
                <a:ea typeface="Roboto"/>
                <a:cs typeface="Roboto"/>
                <a:sym typeface="Roboto"/>
              </a:defRPr>
            </a:lvl7pPr>
            <a:lvl8pPr lvl="7" rtl="0" algn="ctr">
              <a:lnSpc>
                <a:spcPct val="100000"/>
              </a:lnSpc>
              <a:spcBef>
                <a:spcPts val="0"/>
              </a:spcBef>
              <a:spcAft>
                <a:spcPts val="0"/>
              </a:spcAft>
              <a:buNone/>
              <a:defRPr sz="3600">
                <a:latin typeface="Roboto"/>
                <a:ea typeface="Roboto"/>
                <a:cs typeface="Roboto"/>
                <a:sym typeface="Roboto"/>
              </a:defRPr>
            </a:lvl8pPr>
            <a:lvl9pPr lvl="8" rtl="0" algn="ctr">
              <a:lnSpc>
                <a:spcPct val="100000"/>
              </a:lnSpc>
              <a:spcBef>
                <a:spcPts val="0"/>
              </a:spcBef>
              <a:spcAft>
                <a:spcPts val="0"/>
              </a:spcAft>
              <a:buNone/>
              <a:defRPr sz="3600">
                <a:latin typeface="Roboto"/>
                <a:ea typeface="Roboto"/>
                <a:cs typeface="Roboto"/>
                <a:sym typeface="Roboto"/>
              </a:defRPr>
            </a:lvl9pPr>
          </a:lstStyle>
          <a:p/>
        </p:txBody>
      </p:sp>
      <p:pic>
        <p:nvPicPr>
          <p:cNvPr id="10" name="Google Shape;10;p2"/>
          <p:cNvPicPr preferRelativeResize="0"/>
          <p:nvPr/>
        </p:nvPicPr>
        <p:blipFill>
          <a:blip r:embed="rId3">
            <a:alphaModFix/>
          </a:blip>
          <a:stretch>
            <a:fillRect/>
          </a:stretch>
        </p:blipFill>
        <p:spPr>
          <a:xfrm>
            <a:off x="180000" y="180000"/>
            <a:ext cx="1718375" cy="59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with Patern">
  <p:cSld name="ONE_COLUMN_TEXT_2_1_1_1">
    <p:bg>
      <p:bgPr>
        <a:solidFill>
          <a:srgbClr val="FFFFFF"/>
        </a:solidFill>
      </p:bgPr>
    </p:bg>
    <p:spTree>
      <p:nvGrpSpPr>
        <p:cNvPr id="48" name="Shape 48"/>
        <p:cNvGrpSpPr/>
        <p:nvPr/>
      </p:nvGrpSpPr>
      <p:grpSpPr>
        <a:xfrm>
          <a:off x="0" y="0"/>
          <a:ext cx="0" cy="0"/>
          <a:chOff x="0" y="0"/>
          <a:chExt cx="0" cy="0"/>
        </a:xfrm>
      </p:grpSpPr>
      <p:pic>
        <p:nvPicPr>
          <p:cNvPr id="49" name="Google Shape;49;p11"/>
          <p:cNvPicPr preferRelativeResize="0"/>
          <p:nvPr/>
        </p:nvPicPr>
        <p:blipFill rotWithShape="1">
          <a:blip r:embed="rId2">
            <a:alphaModFix/>
          </a:blip>
          <a:srcRect b="24814" l="12345" r="49024" t="24809"/>
          <a:stretch/>
        </p:blipFill>
        <p:spPr>
          <a:xfrm>
            <a:off x="126000" y="126000"/>
            <a:ext cx="686425" cy="485999"/>
          </a:xfrm>
          <a:prstGeom prst="rect">
            <a:avLst/>
          </a:prstGeom>
          <a:noFill/>
          <a:ln>
            <a:noFill/>
          </a:ln>
        </p:spPr>
      </p:pic>
      <p:pic>
        <p:nvPicPr>
          <p:cNvPr id="50" name="Google Shape;50;p11"/>
          <p:cNvPicPr preferRelativeResize="0"/>
          <p:nvPr/>
        </p:nvPicPr>
        <p:blipFill>
          <a:blip r:embed="rId3">
            <a:alphaModFix/>
          </a:blip>
          <a:stretch>
            <a:fillRect/>
          </a:stretch>
        </p:blipFill>
        <p:spPr>
          <a:xfrm>
            <a:off x="2772000" y="0"/>
            <a:ext cx="6371999" cy="51695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p:cSld name="ONE_COLUMN_TEXT_2_1_1_1_1">
    <p:bg>
      <p:bgPr>
        <a:solidFill>
          <a:srgbClr val="FFFFFF"/>
        </a:solidFill>
      </p:bgPr>
    </p:bg>
    <p:spTree>
      <p:nvGrpSpPr>
        <p:cNvPr id="51" name="Shape 51"/>
        <p:cNvGrpSpPr/>
        <p:nvPr/>
      </p:nvGrpSpPr>
      <p:grpSpPr>
        <a:xfrm>
          <a:off x="0" y="0"/>
          <a:ext cx="0" cy="0"/>
          <a:chOff x="0" y="0"/>
          <a:chExt cx="0" cy="0"/>
        </a:xfrm>
      </p:grpSpPr>
      <p:pic>
        <p:nvPicPr>
          <p:cNvPr id="52" name="Google Shape;52;p12"/>
          <p:cNvPicPr preferRelativeResize="0"/>
          <p:nvPr/>
        </p:nvPicPr>
        <p:blipFill rotWithShape="1">
          <a:blip r:embed="rId2">
            <a:alphaModFix/>
          </a:blip>
          <a:srcRect b="24814" l="12345" r="49024" t="24809"/>
          <a:stretch/>
        </p:blipFill>
        <p:spPr>
          <a:xfrm>
            <a:off x="126000" y="126000"/>
            <a:ext cx="686425" cy="48599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rincipal">
  <p:cSld name="TITLE_2">
    <p:spTree>
      <p:nvGrpSpPr>
        <p:cNvPr id="53" name="Shape 53"/>
        <p:cNvGrpSpPr/>
        <p:nvPr/>
      </p:nvGrpSpPr>
      <p:grpSpPr>
        <a:xfrm>
          <a:off x="0" y="0"/>
          <a:ext cx="0" cy="0"/>
          <a:chOff x="0" y="0"/>
          <a:chExt cx="0" cy="0"/>
        </a:xfrm>
      </p:grpSpPr>
      <p:sp>
        <p:nvSpPr>
          <p:cNvPr id="54" name="Google Shape;54;p13"/>
          <p:cNvSpPr txBox="1"/>
          <p:nvPr>
            <p:ph idx="1" type="subTitle"/>
          </p:nvPr>
        </p:nvSpPr>
        <p:spPr>
          <a:xfrm>
            <a:off x="460950" y="2762130"/>
            <a:ext cx="8222100" cy="43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55" name="Google Shape;55;p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56" name="Google Shape;56;p13"/>
          <p:cNvSpPr txBox="1"/>
          <p:nvPr>
            <p:ph type="title"/>
          </p:nvPr>
        </p:nvSpPr>
        <p:spPr>
          <a:xfrm>
            <a:off x="1001250" y="985375"/>
            <a:ext cx="71415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sp>
        <p:nvSpPr>
          <p:cNvPr id="57" name="Google Shape;57;p13"/>
          <p:cNvSpPr txBox="1"/>
          <p:nvPr>
            <p:ph idx="2" type="subTitle"/>
          </p:nvPr>
        </p:nvSpPr>
        <p:spPr>
          <a:xfrm>
            <a:off x="1036975" y="4423800"/>
            <a:ext cx="44784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3"/>
          <p:cNvSpPr txBox="1"/>
          <p:nvPr>
            <p:ph idx="3" type="subTitle"/>
          </p:nvPr>
        </p:nvSpPr>
        <p:spPr>
          <a:xfrm>
            <a:off x="1036975" y="4666700"/>
            <a:ext cx="42903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i="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14"/>
          <p:cNvSpPr txBox="1"/>
          <p:nvPr>
            <p:ph type="title"/>
          </p:nvPr>
        </p:nvSpPr>
        <p:spPr>
          <a:xfrm>
            <a:off x="1458450" y="526350"/>
            <a:ext cx="6227100" cy="4090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Char char="●"/>
              <a:defRPr b="1" sz="4800">
                <a:solidFill>
                  <a:srgbClr val="FFFFFF"/>
                </a:solidFill>
              </a:defRPr>
            </a:lvl1pPr>
            <a:lvl2pPr lvl="1" rtl="0">
              <a:spcBef>
                <a:spcPts val="0"/>
              </a:spcBef>
              <a:spcAft>
                <a:spcPts val="0"/>
              </a:spcAft>
              <a:buSzPts val="6000"/>
              <a:buChar char="○"/>
              <a:defRPr sz="6000"/>
            </a:lvl2pPr>
            <a:lvl3pPr lvl="2" rtl="0">
              <a:spcBef>
                <a:spcPts val="0"/>
              </a:spcBef>
              <a:spcAft>
                <a:spcPts val="0"/>
              </a:spcAft>
              <a:buSzPts val="6000"/>
              <a:buChar char="■"/>
              <a:defRPr sz="6000"/>
            </a:lvl3pPr>
            <a:lvl4pPr lvl="3" rtl="0">
              <a:spcBef>
                <a:spcPts val="0"/>
              </a:spcBef>
              <a:spcAft>
                <a:spcPts val="0"/>
              </a:spcAft>
              <a:buSzPts val="6000"/>
              <a:buChar char="●"/>
              <a:defRPr sz="6000"/>
            </a:lvl4pPr>
            <a:lvl5pPr lvl="4" rtl="0">
              <a:spcBef>
                <a:spcPts val="0"/>
              </a:spcBef>
              <a:spcAft>
                <a:spcPts val="0"/>
              </a:spcAft>
              <a:buSzPts val="6000"/>
              <a:buChar char="○"/>
              <a:defRPr sz="6000"/>
            </a:lvl5pPr>
            <a:lvl6pPr lvl="5" rtl="0">
              <a:spcBef>
                <a:spcPts val="0"/>
              </a:spcBef>
              <a:spcAft>
                <a:spcPts val="0"/>
              </a:spcAft>
              <a:buSzPts val="6000"/>
              <a:buChar char="■"/>
              <a:defRPr sz="6000"/>
            </a:lvl6pPr>
            <a:lvl7pPr lvl="6" rtl="0">
              <a:spcBef>
                <a:spcPts val="0"/>
              </a:spcBef>
              <a:spcAft>
                <a:spcPts val="0"/>
              </a:spcAft>
              <a:buSzPts val="6000"/>
              <a:buChar char="●"/>
              <a:defRPr sz="6000"/>
            </a:lvl7pPr>
            <a:lvl8pPr lvl="7" rtl="0">
              <a:spcBef>
                <a:spcPts val="0"/>
              </a:spcBef>
              <a:spcAft>
                <a:spcPts val="0"/>
              </a:spcAft>
              <a:buSzPts val="6000"/>
              <a:buChar char="○"/>
              <a:defRPr sz="6000"/>
            </a:lvl8pPr>
            <a:lvl9pPr lvl="8" rtl="0">
              <a:spcBef>
                <a:spcPts val="0"/>
              </a:spcBef>
              <a:spcAft>
                <a:spcPts val="0"/>
              </a:spcAft>
              <a:buSzPts val="6000"/>
              <a:buChar char="■"/>
              <a:defRPr sz="6000"/>
            </a:lvl9pPr>
          </a:lstStyle>
          <a:p/>
        </p:txBody>
      </p:sp>
      <p:sp>
        <p:nvSpPr>
          <p:cNvPr id="61" name="Google Shape;61;p1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2" name="Shape 62"/>
        <p:cNvGrpSpPr/>
        <p:nvPr/>
      </p:nvGrpSpPr>
      <p:grpSpPr>
        <a:xfrm>
          <a:off x="0" y="0"/>
          <a:ext cx="0" cy="0"/>
          <a:chOff x="0" y="0"/>
          <a:chExt cx="0" cy="0"/>
        </a:xfrm>
      </p:grpSpPr>
      <p:sp>
        <p:nvSpPr>
          <p:cNvPr id="63" name="Google Shape;63;p1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amp; contenu">
  <p:cSld name="ONE_COLUMN_TEXT_1">
    <p:spTree>
      <p:nvGrpSpPr>
        <p:cNvPr id="64" name="Shape 64"/>
        <p:cNvGrpSpPr/>
        <p:nvPr/>
      </p:nvGrpSpPr>
      <p:grpSpPr>
        <a:xfrm>
          <a:off x="0" y="0"/>
          <a:ext cx="0" cy="0"/>
          <a:chOff x="0" y="0"/>
          <a:chExt cx="0" cy="0"/>
        </a:xfrm>
      </p:grpSpPr>
      <p:sp>
        <p:nvSpPr>
          <p:cNvPr id="65" name="Google Shape;65;p16"/>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txBox="1"/>
          <p:nvPr>
            <p:ph type="title"/>
          </p:nvPr>
        </p:nvSpPr>
        <p:spPr>
          <a:xfrm>
            <a:off x="211625" y="440925"/>
            <a:ext cx="28080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67" name="Google Shape;67;p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68" name="Google Shape;68;p16"/>
          <p:cNvSpPr txBox="1"/>
          <p:nvPr>
            <p:ph idx="1" type="subTitle"/>
          </p:nvPr>
        </p:nvSpPr>
        <p:spPr>
          <a:xfrm>
            <a:off x="621650" y="2501050"/>
            <a:ext cx="20817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6"/>
          <p:cNvSpPr txBox="1"/>
          <p:nvPr>
            <p:ph idx="2" type="body"/>
          </p:nvPr>
        </p:nvSpPr>
        <p:spPr>
          <a:xfrm>
            <a:off x="3650375" y="1033675"/>
            <a:ext cx="5110500" cy="3014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rincipal 1">
  <p:cSld name="TITLE_3">
    <p:spTree>
      <p:nvGrpSpPr>
        <p:cNvPr id="70" name="Shape 70"/>
        <p:cNvGrpSpPr/>
        <p:nvPr/>
      </p:nvGrpSpPr>
      <p:grpSpPr>
        <a:xfrm>
          <a:off x="0" y="0"/>
          <a:ext cx="0" cy="0"/>
          <a:chOff x="0" y="0"/>
          <a:chExt cx="0" cy="0"/>
        </a:xfrm>
      </p:grpSpPr>
      <p:sp>
        <p:nvSpPr>
          <p:cNvPr id="71" name="Google Shape;71;p17"/>
          <p:cNvSpPr txBox="1"/>
          <p:nvPr>
            <p:ph idx="1" type="subTitle"/>
          </p:nvPr>
        </p:nvSpPr>
        <p:spPr>
          <a:xfrm>
            <a:off x="460950" y="2762130"/>
            <a:ext cx="8222100" cy="43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72" name="Google Shape;72;p1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73" name="Google Shape;73;p17"/>
          <p:cNvSpPr txBox="1"/>
          <p:nvPr>
            <p:ph type="title"/>
          </p:nvPr>
        </p:nvSpPr>
        <p:spPr>
          <a:xfrm>
            <a:off x="1001250" y="985375"/>
            <a:ext cx="71415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sp>
        <p:nvSpPr>
          <p:cNvPr id="74" name="Google Shape;74;p17"/>
          <p:cNvSpPr txBox="1"/>
          <p:nvPr>
            <p:ph idx="2" type="subTitle"/>
          </p:nvPr>
        </p:nvSpPr>
        <p:spPr>
          <a:xfrm>
            <a:off x="1036975" y="4423800"/>
            <a:ext cx="44784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 name="Google Shape;75;p17"/>
          <p:cNvSpPr txBox="1"/>
          <p:nvPr>
            <p:ph idx="3" type="subTitle"/>
          </p:nvPr>
        </p:nvSpPr>
        <p:spPr>
          <a:xfrm>
            <a:off x="1036975" y="4666700"/>
            <a:ext cx="42903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i="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mp; text">
  <p:cSld name="ONE_COLUMN_TEXT_1_1">
    <p:spTree>
      <p:nvGrpSpPr>
        <p:cNvPr id="76" name="Shape 76"/>
        <p:cNvGrpSpPr/>
        <p:nvPr/>
      </p:nvGrpSpPr>
      <p:grpSpPr>
        <a:xfrm>
          <a:off x="0" y="0"/>
          <a:ext cx="0" cy="0"/>
          <a:chOff x="0" y="0"/>
          <a:chExt cx="0" cy="0"/>
        </a:xfrm>
      </p:grpSpPr>
      <p:pic>
        <p:nvPicPr>
          <p:cNvPr descr="Wild Code School" id="77" name="Google Shape;77;p18"/>
          <p:cNvPicPr preferRelativeResize="0"/>
          <p:nvPr/>
        </p:nvPicPr>
        <p:blipFill rotWithShape="1">
          <a:blip r:embed="rId2">
            <a:alphaModFix/>
          </a:blip>
          <a:srcRect b="0" l="0" r="38336" t="0"/>
          <a:stretch/>
        </p:blipFill>
        <p:spPr>
          <a:xfrm>
            <a:off x="4385478" y="0"/>
            <a:ext cx="4758523" cy="5143501"/>
          </a:xfrm>
          <a:prstGeom prst="rect">
            <a:avLst/>
          </a:prstGeom>
          <a:noFill/>
          <a:ln>
            <a:noFill/>
          </a:ln>
        </p:spPr>
      </p:pic>
      <p:sp>
        <p:nvSpPr>
          <p:cNvPr id="78" name="Google Shape;78;p18"/>
          <p:cNvSpPr txBox="1"/>
          <p:nvPr>
            <p:ph type="title"/>
          </p:nvPr>
        </p:nvSpPr>
        <p:spPr>
          <a:xfrm>
            <a:off x="375875" y="440925"/>
            <a:ext cx="36792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79" name="Google Shape;79;p1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80" name="Google Shape;80;p18"/>
          <p:cNvSpPr txBox="1"/>
          <p:nvPr>
            <p:ph idx="1" type="subTitle"/>
          </p:nvPr>
        </p:nvSpPr>
        <p:spPr>
          <a:xfrm>
            <a:off x="913127" y="2501050"/>
            <a:ext cx="27276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amp; contenu 1">
  <p:cSld name="ONE_COLUMN_TEXT_2">
    <p:spTree>
      <p:nvGrpSpPr>
        <p:cNvPr id="81" name="Shape 81"/>
        <p:cNvGrpSpPr/>
        <p:nvPr/>
      </p:nvGrpSpPr>
      <p:grpSpPr>
        <a:xfrm>
          <a:off x="0" y="0"/>
          <a:ext cx="0" cy="0"/>
          <a:chOff x="0" y="0"/>
          <a:chExt cx="0" cy="0"/>
        </a:xfrm>
      </p:grpSpPr>
      <p:sp>
        <p:nvSpPr>
          <p:cNvPr id="82" name="Google Shape;82;p1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txBox="1"/>
          <p:nvPr>
            <p:ph type="title"/>
          </p:nvPr>
        </p:nvSpPr>
        <p:spPr>
          <a:xfrm>
            <a:off x="211625" y="440925"/>
            <a:ext cx="28080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84" name="Google Shape;84;p1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85" name="Google Shape;85;p19"/>
          <p:cNvSpPr txBox="1"/>
          <p:nvPr>
            <p:ph idx="1" type="subTitle"/>
          </p:nvPr>
        </p:nvSpPr>
        <p:spPr>
          <a:xfrm>
            <a:off x="621650" y="2501050"/>
            <a:ext cx="20817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 name="Google Shape;86;p19"/>
          <p:cNvSpPr txBox="1"/>
          <p:nvPr>
            <p:ph idx="2" type="body"/>
          </p:nvPr>
        </p:nvSpPr>
        <p:spPr>
          <a:xfrm>
            <a:off x="3650375" y="1033675"/>
            <a:ext cx="5110500" cy="3014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rincipal 2">
  <p:cSld name="TITLE_4">
    <p:spTree>
      <p:nvGrpSpPr>
        <p:cNvPr id="87" name="Shape 87"/>
        <p:cNvGrpSpPr/>
        <p:nvPr/>
      </p:nvGrpSpPr>
      <p:grpSpPr>
        <a:xfrm>
          <a:off x="0" y="0"/>
          <a:ext cx="0" cy="0"/>
          <a:chOff x="0" y="0"/>
          <a:chExt cx="0" cy="0"/>
        </a:xfrm>
      </p:grpSpPr>
      <p:sp>
        <p:nvSpPr>
          <p:cNvPr id="88" name="Google Shape;88;p20"/>
          <p:cNvSpPr txBox="1"/>
          <p:nvPr>
            <p:ph idx="1" type="subTitle"/>
          </p:nvPr>
        </p:nvSpPr>
        <p:spPr>
          <a:xfrm>
            <a:off x="460950" y="2762130"/>
            <a:ext cx="8222100" cy="43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89" name="Google Shape;89;p2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90" name="Google Shape;90;p20"/>
          <p:cNvSpPr txBox="1"/>
          <p:nvPr>
            <p:ph type="title"/>
          </p:nvPr>
        </p:nvSpPr>
        <p:spPr>
          <a:xfrm>
            <a:off x="1001250" y="985375"/>
            <a:ext cx="71415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sp>
        <p:nvSpPr>
          <p:cNvPr id="91" name="Google Shape;91;p20"/>
          <p:cNvSpPr txBox="1"/>
          <p:nvPr>
            <p:ph idx="2" type="subTitle"/>
          </p:nvPr>
        </p:nvSpPr>
        <p:spPr>
          <a:xfrm>
            <a:off x="1036975" y="4423800"/>
            <a:ext cx="44784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 name="Google Shape;92;p20"/>
          <p:cNvSpPr txBox="1"/>
          <p:nvPr>
            <p:ph idx="3" type="subTitle"/>
          </p:nvPr>
        </p:nvSpPr>
        <p:spPr>
          <a:xfrm>
            <a:off x="1036975" y="4666700"/>
            <a:ext cx="42903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i="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bg>
      <p:bgPr>
        <a:solidFill>
          <a:srgbClr val="F99797"/>
        </a:solidFill>
      </p:bgPr>
    </p:bg>
    <p:spTree>
      <p:nvGrpSpPr>
        <p:cNvPr id="1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flipH="1">
            <a:off x="3170290" y="771750"/>
            <a:ext cx="2803416" cy="3600000"/>
          </a:xfrm>
          <a:prstGeom prst="rect">
            <a:avLst/>
          </a:prstGeom>
          <a:noFill/>
          <a:ln>
            <a:noFill/>
          </a:ln>
        </p:spPr>
      </p:pic>
      <p:sp>
        <p:nvSpPr>
          <p:cNvPr id="13" name="Google Shape;13;p3"/>
          <p:cNvSpPr txBox="1"/>
          <p:nvPr>
            <p:ph type="title"/>
          </p:nvPr>
        </p:nvSpPr>
        <p:spPr>
          <a:xfrm>
            <a:off x="1835550" y="1787700"/>
            <a:ext cx="54729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Varela Round"/>
                <a:ea typeface="Varela Round"/>
                <a:cs typeface="Varela Round"/>
                <a:sym typeface="Varela Round"/>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pic>
        <p:nvPicPr>
          <p:cNvPr id="14" name="Google Shape;14;p3"/>
          <p:cNvPicPr preferRelativeResize="0"/>
          <p:nvPr/>
        </p:nvPicPr>
        <p:blipFill>
          <a:blip r:embed="rId3">
            <a:alphaModFix/>
          </a:blip>
          <a:stretch>
            <a:fillRect/>
          </a:stretch>
        </p:blipFill>
        <p:spPr>
          <a:xfrm>
            <a:off x="180000" y="180000"/>
            <a:ext cx="1718375" cy="5928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amp; contenu 2">
  <p:cSld name="ONE_COLUMN_TEXT_3">
    <p:spTree>
      <p:nvGrpSpPr>
        <p:cNvPr id="93" name="Shape 93"/>
        <p:cNvGrpSpPr/>
        <p:nvPr/>
      </p:nvGrpSpPr>
      <p:grpSpPr>
        <a:xfrm>
          <a:off x="0" y="0"/>
          <a:ext cx="0" cy="0"/>
          <a:chOff x="0" y="0"/>
          <a:chExt cx="0" cy="0"/>
        </a:xfrm>
      </p:grpSpPr>
      <p:sp>
        <p:nvSpPr>
          <p:cNvPr id="94" name="Google Shape;94;p21"/>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1"/>
          <p:cNvSpPr txBox="1"/>
          <p:nvPr>
            <p:ph type="title"/>
          </p:nvPr>
        </p:nvSpPr>
        <p:spPr>
          <a:xfrm>
            <a:off x="211625" y="440925"/>
            <a:ext cx="28080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96" name="Google Shape;96;p2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21"/>
          <p:cNvSpPr txBox="1"/>
          <p:nvPr>
            <p:ph idx="1" type="subTitle"/>
          </p:nvPr>
        </p:nvSpPr>
        <p:spPr>
          <a:xfrm>
            <a:off x="621650" y="2501050"/>
            <a:ext cx="20817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 name="Google Shape;98;p21"/>
          <p:cNvSpPr txBox="1"/>
          <p:nvPr>
            <p:ph idx="2" type="body"/>
          </p:nvPr>
        </p:nvSpPr>
        <p:spPr>
          <a:xfrm>
            <a:off x="3650375" y="1033675"/>
            <a:ext cx="5110500" cy="3014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mp; text 1">
  <p:cSld name="ONE_COLUMN_TEXT_1_2">
    <p:spTree>
      <p:nvGrpSpPr>
        <p:cNvPr id="99" name="Shape 99"/>
        <p:cNvGrpSpPr/>
        <p:nvPr/>
      </p:nvGrpSpPr>
      <p:grpSpPr>
        <a:xfrm>
          <a:off x="0" y="0"/>
          <a:ext cx="0" cy="0"/>
          <a:chOff x="0" y="0"/>
          <a:chExt cx="0" cy="0"/>
        </a:xfrm>
      </p:grpSpPr>
      <p:pic>
        <p:nvPicPr>
          <p:cNvPr descr="Wild Code School" id="100" name="Google Shape;100;p22"/>
          <p:cNvPicPr preferRelativeResize="0"/>
          <p:nvPr/>
        </p:nvPicPr>
        <p:blipFill rotWithShape="1">
          <a:blip r:embed="rId2">
            <a:alphaModFix/>
          </a:blip>
          <a:srcRect b="0" l="0" r="38336" t="0"/>
          <a:stretch/>
        </p:blipFill>
        <p:spPr>
          <a:xfrm>
            <a:off x="4385478" y="0"/>
            <a:ext cx="4758523" cy="5143501"/>
          </a:xfrm>
          <a:prstGeom prst="rect">
            <a:avLst/>
          </a:prstGeom>
          <a:noFill/>
          <a:ln>
            <a:noFill/>
          </a:ln>
        </p:spPr>
      </p:pic>
      <p:sp>
        <p:nvSpPr>
          <p:cNvPr id="101" name="Google Shape;101;p22"/>
          <p:cNvSpPr txBox="1"/>
          <p:nvPr>
            <p:ph type="title"/>
          </p:nvPr>
        </p:nvSpPr>
        <p:spPr>
          <a:xfrm>
            <a:off x="375875" y="440925"/>
            <a:ext cx="36792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102" name="Google Shape;102;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03" name="Google Shape;103;p22"/>
          <p:cNvSpPr txBox="1"/>
          <p:nvPr>
            <p:ph idx="1" type="subTitle"/>
          </p:nvPr>
        </p:nvSpPr>
        <p:spPr>
          <a:xfrm>
            <a:off x="913127" y="2501050"/>
            <a:ext cx="27276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rincipal 3">
  <p:cSld name="TITLE_5">
    <p:spTree>
      <p:nvGrpSpPr>
        <p:cNvPr id="104" name="Shape 104"/>
        <p:cNvGrpSpPr/>
        <p:nvPr/>
      </p:nvGrpSpPr>
      <p:grpSpPr>
        <a:xfrm>
          <a:off x="0" y="0"/>
          <a:ext cx="0" cy="0"/>
          <a:chOff x="0" y="0"/>
          <a:chExt cx="0" cy="0"/>
        </a:xfrm>
      </p:grpSpPr>
      <p:sp>
        <p:nvSpPr>
          <p:cNvPr id="105" name="Google Shape;105;p23"/>
          <p:cNvSpPr txBox="1"/>
          <p:nvPr>
            <p:ph idx="1" type="subTitle"/>
          </p:nvPr>
        </p:nvSpPr>
        <p:spPr>
          <a:xfrm>
            <a:off x="460950" y="2762130"/>
            <a:ext cx="8222100" cy="43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06" name="Google Shape;106;p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07" name="Google Shape;107;p23"/>
          <p:cNvSpPr txBox="1"/>
          <p:nvPr>
            <p:ph type="title"/>
          </p:nvPr>
        </p:nvSpPr>
        <p:spPr>
          <a:xfrm>
            <a:off x="1001250" y="985375"/>
            <a:ext cx="71415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sp>
        <p:nvSpPr>
          <p:cNvPr id="108" name="Google Shape;108;p23"/>
          <p:cNvSpPr txBox="1"/>
          <p:nvPr>
            <p:ph idx="2" type="subTitle"/>
          </p:nvPr>
        </p:nvSpPr>
        <p:spPr>
          <a:xfrm>
            <a:off x="1036975" y="4423800"/>
            <a:ext cx="44784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 name="Google Shape;109;p23"/>
          <p:cNvSpPr txBox="1"/>
          <p:nvPr>
            <p:ph idx="3" type="subTitle"/>
          </p:nvPr>
        </p:nvSpPr>
        <p:spPr>
          <a:xfrm>
            <a:off x="1036975" y="4666700"/>
            <a:ext cx="42903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i="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amp; contenu 3">
  <p:cSld name="ONE_COLUMN_TEXT_4">
    <p:spTree>
      <p:nvGrpSpPr>
        <p:cNvPr id="110" name="Shape 110"/>
        <p:cNvGrpSpPr/>
        <p:nvPr/>
      </p:nvGrpSpPr>
      <p:grpSpPr>
        <a:xfrm>
          <a:off x="0" y="0"/>
          <a:ext cx="0" cy="0"/>
          <a:chOff x="0" y="0"/>
          <a:chExt cx="0" cy="0"/>
        </a:xfrm>
      </p:grpSpPr>
      <p:sp>
        <p:nvSpPr>
          <p:cNvPr id="111" name="Google Shape;111;p24"/>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4"/>
          <p:cNvSpPr txBox="1"/>
          <p:nvPr>
            <p:ph type="title"/>
          </p:nvPr>
        </p:nvSpPr>
        <p:spPr>
          <a:xfrm>
            <a:off x="211625" y="440925"/>
            <a:ext cx="28080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113" name="Google Shape;113;p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14" name="Google Shape;114;p24"/>
          <p:cNvSpPr txBox="1"/>
          <p:nvPr>
            <p:ph idx="1" type="subTitle"/>
          </p:nvPr>
        </p:nvSpPr>
        <p:spPr>
          <a:xfrm>
            <a:off x="621650" y="2501050"/>
            <a:ext cx="20817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 name="Google Shape;115;p24"/>
          <p:cNvSpPr txBox="1"/>
          <p:nvPr>
            <p:ph idx="2" type="body"/>
          </p:nvPr>
        </p:nvSpPr>
        <p:spPr>
          <a:xfrm>
            <a:off x="3650375" y="1033675"/>
            <a:ext cx="5110500" cy="3014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amp; contenu 4">
  <p:cSld name="ONE_COLUMN_TEXT_5">
    <p:spTree>
      <p:nvGrpSpPr>
        <p:cNvPr id="116" name="Shape 116"/>
        <p:cNvGrpSpPr/>
        <p:nvPr/>
      </p:nvGrpSpPr>
      <p:grpSpPr>
        <a:xfrm>
          <a:off x="0" y="0"/>
          <a:ext cx="0" cy="0"/>
          <a:chOff x="0" y="0"/>
          <a:chExt cx="0" cy="0"/>
        </a:xfrm>
      </p:grpSpPr>
      <p:sp>
        <p:nvSpPr>
          <p:cNvPr id="117" name="Google Shape;117;p25"/>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5"/>
          <p:cNvSpPr txBox="1"/>
          <p:nvPr>
            <p:ph type="title"/>
          </p:nvPr>
        </p:nvSpPr>
        <p:spPr>
          <a:xfrm>
            <a:off x="211625" y="440925"/>
            <a:ext cx="28080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119" name="Google Shape;119;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20" name="Google Shape;120;p25"/>
          <p:cNvSpPr txBox="1"/>
          <p:nvPr>
            <p:ph idx="1" type="subTitle"/>
          </p:nvPr>
        </p:nvSpPr>
        <p:spPr>
          <a:xfrm>
            <a:off x="621650" y="2501050"/>
            <a:ext cx="20817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 name="Google Shape;121;p25"/>
          <p:cNvSpPr txBox="1"/>
          <p:nvPr>
            <p:ph idx="2" type="body"/>
          </p:nvPr>
        </p:nvSpPr>
        <p:spPr>
          <a:xfrm>
            <a:off x="3650375" y="1033675"/>
            <a:ext cx="5110500" cy="3014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6">
  <p:cSld name="TITLE_6">
    <p:spTree>
      <p:nvGrpSpPr>
        <p:cNvPr id="122" name="Shape 122"/>
        <p:cNvGrpSpPr/>
        <p:nvPr/>
      </p:nvGrpSpPr>
      <p:grpSpPr>
        <a:xfrm>
          <a:off x="0" y="0"/>
          <a:ext cx="0" cy="0"/>
          <a:chOff x="0" y="0"/>
          <a:chExt cx="0" cy="0"/>
        </a:xfrm>
      </p:grpSpPr>
      <p:sp>
        <p:nvSpPr>
          <p:cNvPr id="123" name="Google Shape;123;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24" name="Google Shape;124;p2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5" name="Google Shape;125;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_1_1">
    <p:bg>
      <p:bgPr>
        <a:solidFill>
          <a:srgbClr val="F76C6C"/>
        </a:solidFill>
      </p:bgPr>
    </p:bg>
    <p:spTree>
      <p:nvGrpSpPr>
        <p:cNvPr id="15"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b="258" l="0" r="0" t="258"/>
          <a:stretch/>
        </p:blipFill>
        <p:spPr>
          <a:xfrm rot="10800000">
            <a:off x="3170289" y="771750"/>
            <a:ext cx="2803417" cy="3599999"/>
          </a:xfrm>
          <a:prstGeom prst="rect">
            <a:avLst/>
          </a:prstGeom>
          <a:noFill/>
          <a:ln>
            <a:noFill/>
          </a:ln>
        </p:spPr>
      </p:pic>
      <p:sp>
        <p:nvSpPr>
          <p:cNvPr id="17" name="Google Shape;17;p4"/>
          <p:cNvSpPr txBox="1"/>
          <p:nvPr>
            <p:ph type="title"/>
          </p:nvPr>
        </p:nvSpPr>
        <p:spPr>
          <a:xfrm>
            <a:off x="1835550" y="1787700"/>
            <a:ext cx="54729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Varela Round"/>
                <a:ea typeface="Varela Round"/>
                <a:cs typeface="Varela Round"/>
                <a:sym typeface="Varela Round"/>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pic>
        <p:nvPicPr>
          <p:cNvPr id="18" name="Google Shape;18;p4"/>
          <p:cNvPicPr preferRelativeResize="0"/>
          <p:nvPr/>
        </p:nvPicPr>
        <p:blipFill>
          <a:blip r:embed="rId3">
            <a:alphaModFix/>
          </a:blip>
          <a:stretch>
            <a:fillRect/>
          </a:stretch>
        </p:blipFill>
        <p:spPr>
          <a:xfrm>
            <a:off x="180000" y="180000"/>
            <a:ext cx="1718375" cy="5928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p:cSld name="CUSTOM">
    <p:spTree>
      <p:nvGrpSpPr>
        <p:cNvPr id="19"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2799150" y="1973574"/>
            <a:ext cx="3545702" cy="11963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ONE_COLUMN_TEXT">
    <p:bg>
      <p:bgPr>
        <a:solidFill>
          <a:srgbClr val="F99797"/>
        </a:solidFill>
      </p:bgPr>
    </p:bg>
    <p:spTree>
      <p:nvGrpSpPr>
        <p:cNvPr id="21" name="Shape 21"/>
        <p:cNvGrpSpPr/>
        <p:nvPr/>
      </p:nvGrpSpPr>
      <p:grpSpPr>
        <a:xfrm>
          <a:off x="0" y="0"/>
          <a:ext cx="0" cy="0"/>
          <a:chOff x="0" y="0"/>
          <a:chExt cx="0" cy="0"/>
        </a:xfrm>
      </p:grpSpPr>
      <p:sp>
        <p:nvSpPr>
          <p:cNvPr id="22" name="Google Shape;22;p6"/>
          <p:cNvSpPr txBox="1"/>
          <p:nvPr>
            <p:ph type="title"/>
          </p:nvPr>
        </p:nvSpPr>
        <p:spPr>
          <a:xfrm>
            <a:off x="1254900" y="1718925"/>
            <a:ext cx="2783700" cy="9609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None/>
              <a:defRPr sz="6000">
                <a:solidFill>
                  <a:srgbClr val="FFFFFF"/>
                </a:solidFill>
                <a:latin typeface="Varela Round"/>
                <a:ea typeface="Varela Round"/>
                <a:cs typeface="Varela Round"/>
                <a:sym typeface="Varela Round"/>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3" name="Google Shape;23;p6"/>
          <p:cNvSpPr txBox="1"/>
          <p:nvPr>
            <p:ph idx="2" type="title"/>
          </p:nvPr>
        </p:nvSpPr>
        <p:spPr>
          <a:xfrm>
            <a:off x="3962400" y="2002350"/>
            <a:ext cx="3972600" cy="721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Varela Round"/>
                <a:ea typeface="Varela Round"/>
                <a:cs typeface="Varela Round"/>
                <a:sym typeface="Varela Round"/>
              </a:defRPr>
            </a:lvl1pPr>
            <a:lvl2pPr lvl="1" rtl="0" algn="r">
              <a:spcBef>
                <a:spcPts val="0"/>
              </a:spcBef>
              <a:spcAft>
                <a:spcPts val="0"/>
              </a:spcAft>
              <a:buNone/>
              <a:defRPr sz="3600">
                <a:latin typeface="Varela Round"/>
                <a:ea typeface="Varela Round"/>
                <a:cs typeface="Varela Round"/>
                <a:sym typeface="Varela Round"/>
              </a:defRPr>
            </a:lvl2pPr>
            <a:lvl3pPr lvl="2" rtl="0" algn="r">
              <a:spcBef>
                <a:spcPts val="0"/>
              </a:spcBef>
              <a:spcAft>
                <a:spcPts val="0"/>
              </a:spcAft>
              <a:buNone/>
              <a:defRPr sz="3600">
                <a:latin typeface="Varela Round"/>
                <a:ea typeface="Varela Round"/>
                <a:cs typeface="Varela Round"/>
                <a:sym typeface="Varela Round"/>
              </a:defRPr>
            </a:lvl3pPr>
            <a:lvl4pPr lvl="3" rtl="0" algn="r">
              <a:spcBef>
                <a:spcPts val="0"/>
              </a:spcBef>
              <a:spcAft>
                <a:spcPts val="0"/>
              </a:spcAft>
              <a:buNone/>
              <a:defRPr sz="3600">
                <a:latin typeface="Varela Round"/>
                <a:ea typeface="Varela Round"/>
                <a:cs typeface="Varela Round"/>
                <a:sym typeface="Varela Round"/>
              </a:defRPr>
            </a:lvl4pPr>
            <a:lvl5pPr lvl="4" rtl="0" algn="r">
              <a:spcBef>
                <a:spcPts val="0"/>
              </a:spcBef>
              <a:spcAft>
                <a:spcPts val="0"/>
              </a:spcAft>
              <a:buNone/>
              <a:defRPr sz="3600">
                <a:latin typeface="Varela Round"/>
                <a:ea typeface="Varela Round"/>
                <a:cs typeface="Varela Round"/>
                <a:sym typeface="Varela Round"/>
              </a:defRPr>
            </a:lvl5pPr>
            <a:lvl6pPr lvl="5" rtl="0" algn="r">
              <a:spcBef>
                <a:spcPts val="0"/>
              </a:spcBef>
              <a:spcAft>
                <a:spcPts val="0"/>
              </a:spcAft>
              <a:buNone/>
              <a:defRPr sz="3600">
                <a:latin typeface="Varela Round"/>
                <a:ea typeface="Varela Round"/>
                <a:cs typeface="Varela Round"/>
                <a:sym typeface="Varela Round"/>
              </a:defRPr>
            </a:lvl6pPr>
            <a:lvl7pPr lvl="6" rtl="0" algn="r">
              <a:spcBef>
                <a:spcPts val="0"/>
              </a:spcBef>
              <a:spcAft>
                <a:spcPts val="0"/>
              </a:spcAft>
              <a:buNone/>
              <a:defRPr sz="3600">
                <a:latin typeface="Varela Round"/>
                <a:ea typeface="Varela Round"/>
                <a:cs typeface="Varela Round"/>
                <a:sym typeface="Varela Round"/>
              </a:defRPr>
            </a:lvl7pPr>
            <a:lvl8pPr lvl="7" rtl="0" algn="r">
              <a:spcBef>
                <a:spcPts val="0"/>
              </a:spcBef>
              <a:spcAft>
                <a:spcPts val="0"/>
              </a:spcAft>
              <a:buNone/>
              <a:defRPr sz="3600">
                <a:latin typeface="Varela Round"/>
                <a:ea typeface="Varela Round"/>
                <a:cs typeface="Varela Round"/>
                <a:sym typeface="Varela Round"/>
              </a:defRPr>
            </a:lvl8pPr>
            <a:lvl9pPr lvl="8" rtl="0" algn="r">
              <a:spcBef>
                <a:spcPts val="0"/>
              </a:spcBef>
              <a:spcAft>
                <a:spcPts val="0"/>
              </a:spcAft>
              <a:buNone/>
              <a:defRPr sz="3600">
                <a:latin typeface="Varela Round"/>
                <a:ea typeface="Varela Round"/>
                <a:cs typeface="Varela Round"/>
                <a:sym typeface="Varela Round"/>
              </a:defRPr>
            </a:lvl9pPr>
          </a:lstStyle>
          <a:p/>
        </p:txBody>
      </p:sp>
      <p:sp>
        <p:nvSpPr>
          <p:cNvPr id="24" name="Google Shape;24;p6"/>
          <p:cNvSpPr txBox="1"/>
          <p:nvPr>
            <p:ph idx="1" type="body"/>
          </p:nvPr>
        </p:nvSpPr>
        <p:spPr>
          <a:xfrm>
            <a:off x="4038600" y="2679825"/>
            <a:ext cx="2286000" cy="2286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1pPr>
            <a:lvl2pPr indent="-317500" lvl="1" marL="914400" rtl="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2pPr>
            <a:lvl3pPr indent="-317500" lvl="2" marL="1371600" rtl="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3pPr>
            <a:lvl4pPr indent="-317500" lvl="3" marL="1828800" rtl="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4pPr>
            <a:lvl5pPr indent="-317500" lvl="4" marL="2286000" rtl="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5pPr>
            <a:lvl6pPr indent="-317500" lvl="5" marL="2743200" rtl="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6pPr>
            <a:lvl7pPr indent="-317500" lvl="6" marL="3200400" rtl="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7pPr>
            <a:lvl8pPr indent="-317500" lvl="7" marL="3657600" rtl="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8pPr>
            <a:lvl9pPr indent="-317500" lvl="8" marL="4114800" rtl="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9pPr>
          </a:lstStyle>
          <a:p/>
        </p:txBody>
      </p:sp>
      <p:pic>
        <p:nvPicPr>
          <p:cNvPr id="25" name="Google Shape;25;p6"/>
          <p:cNvPicPr preferRelativeResize="0"/>
          <p:nvPr/>
        </p:nvPicPr>
        <p:blipFill>
          <a:blip r:embed="rId2">
            <a:alphaModFix/>
          </a:blip>
          <a:stretch>
            <a:fillRect/>
          </a:stretch>
        </p:blipFill>
        <p:spPr>
          <a:xfrm>
            <a:off x="180000" y="180000"/>
            <a:ext cx="1718375" cy="592850"/>
          </a:xfrm>
          <a:prstGeom prst="rect">
            <a:avLst/>
          </a:prstGeom>
          <a:noFill/>
          <a:ln>
            <a:noFill/>
          </a:ln>
        </p:spPr>
      </p:pic>
      <p:pic>
        <p:nvPicPr>
          <p:cNvPr id="26" name="Google Shape;26;p6"/>
          <p:cNvPicPr preferRelativeResize="0"/>
          <p:nvPr/>
        </p:nvPicPr>
        <p:blipFill>
          <a:blip r:embed="rId3">
            <a:alphaModFix/>
          </a:blip>
          <a:stretch>
            <a:fillRect/>
          </a:stretch>
        </p:blipFill>
        <p:spPr>
          <a:xfrm>
            <a:off x="1680025" y="777875"/>
            <a:ext cx="3414675" cy="26378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Section">
  <p:cSld name="ONE_COLUMN_TEXT_2_2">
    <p:spTree>
      <p:nvGrpSpPr>
        <p:cNvPr id="27" name="Shape 27"/>
        <p:cNvGrpSpPr/>
        <p:nvPr/>
      </p:nvGrpSpPr>
      <p:grpSpPr>
        <a:xfrm>
          <a:off x="0" y="0"/>
          <a:ext cx="0" cy="0"/>
          <a:chOff x="0" y="0"/>
          <a:chExt cx="0" cy="0"/>
        </a:xfrm>
      </p:grpSpPr>
      <p:sp>
        <p:nvSpPr>
          <p:cNvPr id="28" name="Google Shape;28;p7"/>
          <p:cNvSpPr/>
          <p:nvPr/>
        </p:nvSpPr>
        <p:spPr>
          <a:xfrm>
            <a:off x="-15875" y="-2650"/>
            <a:ext cx="9180000" cy="720000"/>
          </a:xfrm>
          <a:prstGeom prst="rect">
            <a:avLst/>
          </a:prstGeom>
          <a:solidFill>
            <a:srgbClr val="F76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7"/>
          <p:cNvSpPr txBox="1"/>
          <p:nvPr>
            <p:ph type="title"/>
          </p:nvPr>
        </p:nvSpPr>
        <p:spPr>
          <a:xfrm>
            <a:off x="1171250" y="-2650"/>
            <a:ext cx="2338800" cy="7200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2200">
                <a:solidFill>
                  <a:srgbClr val="FFFFFF"/>
                </a:solidFill>
                <a:latin typeface="Varela Round"/>
                <a:ea typeface="Varela Round"/>
                <a:cs typeface="Varela Round"/>
                <a:sym typeface="Varela Round"/>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30" name="Google Shape;30;p7"/>
          <p:cNvSpPr txBox="1"/>
          <p:nvPr>
            <p:ph idx="1" type="subTitle"/>
          </p:nvPr>
        </p:nvSpPr>
        <p:spPr>
          <a:xfrm>
            <a:off x="3129050" y="190800"/>
            <a:ext cx="2783700" cy="3600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rgbClr val="FFFFFF"/>
                </a:solidFill>
                <a:latin typeface="Raleway Thin"/>
                <a:ea typeface="Raleway Thin"/>
                <a:cs typeface="Raleway Thin"/>
                <a:sym typeface="Raleway Thin"/>
              </a:defRPr>
            </a:lvl1pPr>
            <a:lvl2pPr lvl="1" rtl="0">
              <a:spcBef>
                <a:spcPts val="0"/>
              </a:spcBef>
              <a:spcAft>
                <a:spcPts val="0"/>
              </a:spcAft>
              <a:buNone/>
              <a:defRPr>
                <a:solidFill>
                  <a:srgbClr val="FFFFFF"/>
                </a:solidFill>
                <a:latin typeface="Raleway"/>
                <a:ea typeface="Raleway"/>
                <a:cs typeface="Raleway"/>
                <a:sym typeface="Raleway"/>
              </a:defRPr>
            </a:lvl2pPr>
            <a:lvl3pPr lvl="2" rtl="0">
              <a:spcBef>
                <a:spcPts val="0"/>
              </a:spcBef>
              <a:spcAft>
                <a:spcPts val="0"/>
              </a:spcAft>
              <a:buNone/>
              <a:defRPr>
                <a:solidFill>
                  <a:srgbClr val="FFFFFF"/>
                </a:solidFill>
                <a:latin typeface="Raleway"/>
                <a:ea typeface="Raleway"/>
                <a:cs typeface="Raleway"/>
                <a:sym typeface="Raleway"/>
              </a:defRPr>
            </a:lvl3pPr>
            <a:lvl4pPr lvl="3" rtl="0">
              <a:spcBef>
                <a:spcPts val="0"/>
              </a:spcBef>
              <a:spcAft>
                <a:spcPts val="0"/>
              </a:spcAft>
              <a:buNone/>
              <a:defRPr>
                <a:solidFill>
                  <a:srgbClr val="FFFFFF"/>
                </a:solidFill>
                <a:latin typeface="Raleway"/>
                <a:ea typeface="Raleway"/>
                <a:cs typeface="Raleway"/>
                <a:sym typeface="Raleway"/>
              </a:defRPr>
            </a:lvl4pPr>
            <a:lvl5pPr lvl="4" rtl="0">
              <a:spcBef>
                <a:spcPts val="0"/>
              </a:spcBef>
              <a:spcAft>
                <a:spcPts val="0"/>
              </a:spcAft>
              <a:buNone/>
              <a:defRPr>
                <a:solidFill>
                  <a:srgbClr val="FFFFFF"/>
                </a:solidFill>
                <a:latin typeface="Raleway"/>
                <a:ea typeface="Raleway"/>
                <a:cs typeface="Raleway"/>
                <a:sym typeface="Raleway"/>
              </a:defRPr>
            </a:lvl5pPr>
            <a:lvl6pPr lvl="5" rtl="0">
              <a:spcBef>
                <a:spcPts val="0"/>
              </a:spcBef>
              <a:spcAft>
                <a:spcPts val="0"/>
              </a:spcAft>
              <a:buNone/>
              <a:defRPr>
                <a:solidFill>
                  <a:srgbClr val="FFFFFF"/>
                </a:solidFill>
                <a:latin typeface="Raleway"/>
                <a:ea typeface="Raleway"/>
                <a:cs typeface="Raleway"/>
                <a:sym typeface="Raleway"/>
              </a:defRPr>
            </a:lvl6pPr>
            <a:lvl7pPr lvl="6" rtl="0">
              <a:spcBef>
                <a:spcPts val="0"/>
              </a:spcBef>
              <a:spcAft>
                <a:spcPts val="0"/>
              </a:spcAft>
              <a:buNone/>
              <a:defRPr>
                <a:solidFill>
                  <a:srgbClr val="FFFFFF"/>
                </a:solidFill>
                <a:latin typeface="Raleway"/>
                <a:ea typeface="Raleway"/>
                <a:cs typeface="Raleway"/>
                <a:sym typeface="Raleway"/>
              </a:defRPr>
            </a:lvl7pPr>
            <a:lvl8pPr lvl="7" rtl="0">
              <a:spcBef>
                <a:spcPts val="0"/>
              </a:spcBef>
              <a:spcAft>
                <a:spcPts val="0"/>
              </a:spcAft>
              <a:buNone/>
              <a:defRPr>
                <a:solidFill>
                  <a:srgbClr val="FFFFFF"/>
                </a:solidFill>
                <a:latin typeface="Raleway"/>
                <a:ea typeface="Raleway"/>
                <a:cs typeface="Raleway"/>
                <a:sym typeface="Raleway"/>
              </a:defRPr>
            </a:lvl8pPr>
            <a:lvl9pPr lvl="8" rtl="0">
              <a:spcBef>
                <a:spcPts val="0"/>
              </a:spcBef>
              <a:spcAft>
                <a:spcPts val="0"/>
              </a:spcAft>
              <a:buNone/>
              <a:defRPr>
                <a:solidFill>
                  <a:srgbClr val="FFFFFF"/>
                </a:solidFill>
                <a:latin typeface="Raleway"/>
                <a:ea typeface="Raleway"/>
                <a:cs typeface="Raleway"/>
                <a:sym typeface="Raleway"/>
              </a:defRPr>
            </a:lvl9pPr>
          </a:lstStyle>
          <a:p/>
        </p:txBody>
      </p:sp>
      <p:pic>
        <p:nvPicPr>
          <p:cNvPr id="31" name="Google Shape;31;p7"/>
          <p:cNvPicPr preferRelativeResize="0"/>
          <p:nvPr/>
        </p:nvPicPr>
        <p:blipFill rotWithShape="1">
          <a:blip r:embed="rId2">
            <a:alphaModFix/>
          </a:blip>
          <a:srcRect b="0" l="0" r="51271" t="0"/>
          <a:stretch/>
        </p:blipFill>
        <p:spPr>
          <a:xfrm>
            <a:off x="126000" y="127800"/>
            <a:ext cx="686432" cy="486000"/>
          </a:xfrm>
          <a:prstGeom prst="rect">
            <a:avLst/>
          </a:prstGeom>
          <a:noFill/>
          <a:ln>
            <a:noFill/>
          </a:ln>
        </p:spPr>
      </p:pic>
      <p:sp>
        <p:nvSpPr>
          <p:cNvPr id="32" name="Google Shape;32;p7"/>
          <p:cNvSpPr txBox="1"/>
          <p:nvPr>
            <p:ph idx="2" type="title"/>
          </p:nvPr>
        </p:nvSpPr>
        <p:spPr>
          <a:xfrm>
            <a:off x="1245600" y="882000"/>
            <a:ext cx="6791400" cy="5313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3600">
                <a:solidFill>
                  <a:srgbClr val="F76C6C"/>
                </a:solidFill>
                <a:latin typeface="Varela Round"/>
                <a:ea typeface="Varela Round"/>
                <a:cs typeface="Varela Round"/>
                <a:sym typeface="Varela Round"/>
              </a:defRPr>
            </a:lvl1pPr>
            <a:lvl2pPr lvl="1" rtl="0">
              <a:spcBef>
                <a:spcPts val="0"/>
              </a:spcBef>
              <a:spcAft>
                <a:spcPts val="0"/>
              </a:spcAft>
              <a:buNone/>
              <a:defRPr>
                <a:latin typeface="Varela Round"/>
                <a:ea typeface="Varela Round"/>
                <a:cs typeface="Varela Round"/>
                <a:sym typeface="Varela Round"/>
              </a:defRPr>
            </a:lvl2pPr>
            <a:lvl3pPr lvl="2" rtl="0">
              <a:spcBef>
                <a:spcPts val="0"/>
              </a:spcBef>
              <a:spcAft>
                <a:spcPts val="0"/>
              </a:spcAft>
              <a:buNone/>
              <a:defRPr>
                <a:latin typeface="Varela Round"/>
                <a:ea typeface="Varela Round"/>
                <a:cs typeface="Varela Round"/>
                <a:sym typeface="Varela Round"/>
              </a:defRPr>
            </a:lvl3pPr>
            <a:lvl4pPr lvl="3" rtl="0">
              <a:spcBef>
                <a:spcPts val="0"/>
              </a:spcBef>
              <a:spcAft>
                <a:spcPts val="0"/>
              </a:spcAft>
              <a:buNone/>
              <a:defRPr>
                <a:latin typeface="Varela Round"/>
                <a:ea typeface="Varela Round"/>
                <a:cs typeface="Varela Round"/>
                <a:sym typeface="Varela Round"/>
              </a:defRPr>
            </a:lvl4pPr>
            <a:lvl5pPr lvl="4" rtl="0">
              <a:spcBef>
                <a:spcPts val="0"/>
              </a:spcBef>
              <a:spcAft>
                <a:spcPts val="0"/>
              </a:spcAft>
              <a:buNone/>
              <a:defRPr>
                <a:latin typeface="Varela Round"/>
                <a:ea typeface="Varela Round"/>
                <a:cs typeface="Varela Round"/>
                <a:sym typeface="Varela Round"/>
              </a:defRPr>
            </a:lvl5pPr>
            <a:lvl6pPr lvl="5" rtl="0">
              <a:spcBef>
                <a:spcPts val="0"/>
              </a:spcBef>
              <a:spcAft>
                <a:spcPts val="0"/>
              </a:spcAft>
              <a:buNone/>
              <a:defRPr>
                <a:latin typeface="Varela Round"/>
                <a:ea typeface="Varela Round"/>
                <a:cs typeface="Varela Round"/>
                <a:sym typeface="Varela Round"/>
              </a:defRPr>
            </a:lvl6pPr>
            <a:lvl7pPr lvl="6" rtl="0">
              <a:spcBef>
                <a:spcPts val="0"/>
              </a:spcBef>
              <a:spcAft>
                <a:spcPts val="0"/>
              </a:spcAft>
              <a:buNone/>
              <a:defRPr>
                <a:latin typeface="Varela Round"/>
                <a:ea typeface="Varela Round"/>
                <a:cs typeface="Varela Round"/>
                <a:sym typeface="Varela Round"/>
              </a:defRPr>
            </a:lvl7pPr>
            <a:lvl8pPr lvl="7" rtl="0">
              <a:spcBef>
                <a:spcPts val="0"/>
              </a:spcBef>
              <a:spcAft>
                <a:spcPts val="0"/>
              </a:spcAft>
              <a:buNone/>
              <a:defRPr>
                <a:latin typeface="Varela Round"/>
                <a:ea typeface="Varela Round"/>
                <a:cs typeface="Varela Round"/>
                <a:sym typeface="Varela Round"/>
              </a:defRPr>
            </a:lvl8pPr>
            <a:lvl9pPr lvl="8" rtl="0">
              <a:spcBef>
                <a:spcPts val="0"/>
              </a:spcBef>
              <a:spcAft>
                <a:spcPts val="0"/>
              </a:spcAft>
              <a:buNone/>
              <a:defRPr>
                <a:latin typeface="Varela Round"/>
                <a:ea typeface="Varela Round"/>
                <a:cs typeface="Varela Round"/>
                <a:sym typeface="Varela Round"/>
              </a:defRPr>
            </a:lvl9pPr>
          </a:lstStyle>
          <a:p/>
        </p:txBody>
      </p:sp>
      <p:sp>
        <p:nvSpPr>
          <p:cNvPr id="33" name="Google Shape;33;p7"/>
          <p:cNvSpPr txBox="1"/>
          <p:nvPr>
            <p:ph idx="3" type="subTitle"/>
          </p:nvPr>
        </p:nvSpPr>
        <p:spPr>
          <a:xfrm>
            <a:off x="1249200" y="1414800"/>
            <a:ext cx="6790200" cy="393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a:solidFill>
                  <a:srgbClr val="F76C6C"/>
                </a:solidFill>
                <a:latin typeface="Raleway"/>
                <a:ea typeface="Raleway"/>
                <a:cs typeface="Raleway"/>
                <a:sym typeface="Raleway"/>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7"/>
          <p:cNvSpPr txBox="1"/>
          <p:nvPr>
            <p:ph idx="4" type="body"/>
          </p:nvPr>
        </p:nvSpPr>
        <p:spPr>
          <a:xfrm>
            <a:off x="1249200" y="1998600"/>
            <a:ext cx="6791400" cy="2802900"/>
          </a:xfrm>
          <a:prstGeom prst="rect">
            <a:avLst/>
          </a:prstGeom>
          <a:noFill/>
          <a:ln>
            <a:noFill/>
          </a:ln>
        </p:spPr>
        <p:txBody>
          <a:bodyPr anchorCtr="0" anchor="t" bIns="0" lIns="0" spcFirstLastPara="1" rIns="0" wrap="square" tIns="0">
            <a:noAutofit/>
          </a:bodyPr>
          <a:lstStyle>
            <a:lvl1pPr indent="-317500" lvl="0" marL="4572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1pPr>
            <a:lvl2pPr indent="-317500" lvl="1" marL="9144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2pPr>
            <a:lvl3pPr indent="-317500" lvl="2" marL="13716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3pPr>
            <a:lvl4pPr indent="-317500" lvl="3" marL="18288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4pPr>
            <a:lvl5pPr indent="-317500" lvl="4" marL="22860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5pPr>
            <a:lvl6pPr indent="-317500" lvl="5" marL="27432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6pPr>
            <a:lvl7pPr indent="-317500" lvl="6" marL="32004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7pPr>
            <a:lvl8pPr indent="-317500" lvl="7" marL="36576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8pPr>
            <a:lvl9pPr indent="-317500" lvl="8" marL="41148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Section Split">
  <p:cSld name="ONE_COLUMN_TEXT_2_1">
    <p:spTree>
      <p:nvGrpSpPr>
        <p:cNvPr id="35" name="Shape 35"/>
        <p:cNvGrpSpPr/>
        <p:nvPr/>
      </p:nvGrpSpPr>
      <p:grpSpPr>
        <a:xfrm>
          <a:off x="0" y="0"/>
          <a:ext cx="0" cy="0"/>
          <a:chOff x="0" y="0"/>
          <a:chExt cx="0" cy="0"/>
        </a:xfrm>
      </p:grpSpPr>
      <p:sp>
        <p:nvSpPr>
          <p:cNvPr id="36" name="Google Shape;36;p8"/>
          <p:cNvSpPr/>
          <p:nvPr/>
        </p:nvSpPr>
        <p:spPr>
          <a:xfrm>
            <a:off x="-15875" y="-2650"/>
            <a:ext cx="9180000" cy="720000"/>
          </a:xfrm>
          <a:prstGeom prst="rect">
            <a:avLst/>
          </a:prstGeom>
          <a:solidFill>
            <a:srgbClr val="F76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8"/>
          <p:cNvSpPr txBox="1"/>
          <p:nvPr>
            <p:ph type="title"/>
          </p:nvPr>
        </p:nvSpPr>
        <p:spPr>
          <a:xfrm>
            <a:off x="1171250" y="-2650"/>
            <a:ext cx="2338800" cy="7200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2200">
                <a:solidFill>
                  <a:srgbClr val="FFFFFF"/>
                </a:solidFill>
                <a:latin typeface="Varela Round"/>
                <a:ea typeface="Varela Round"/>
                <a:cs typeface="Varela Round"/>
                <a:sym typeface="Varela Round"/>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38" name="Google Shape;38;p8"/>
          <p:cNvSpPr txBox="1"/>
          <p:nvPr>
            <p:ph idx="1" type="subTitle"/>
          </p:nvPr>
        </p:nvSpPr>
        <p:spPr>
          <a:xfrm>
            <a:off x="3129050" y="190800"/>
            <a:ext cx="2783700" cy="3600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rgbClr val="FFFFFF"/>
                </a:solidFill>
                <a:latin typeface="Raleway Thin"/>
                <a:ea typeface="Raleway Thin"/>
                <a:cs typeface="Raleway Thin"/>
                <a:sym typeface="Raleway Thin"/>
              </a:defRPr>
            </a:lvl1pPr>
            <a:lvl2pPr lvl="1" rtl="0">
              <a:spcBef>
                <a:spcPts val="0"/>
              </a:spcBef>
              <a:spcAft>
                <a:spcPts val="0"/>
              </a:spcAft>
              <a:buNone/>
              <a:defRPr>
                <a:solidFill>
                  <a:srgbClr val="FFFFFF"/>
                </a:solidFill>
                <a:latin typeface="Raleway"/>
                <a:ea typeface="Raleway"/>
                <a:cs typeface="Raleway"/>
                <a:sym typeface="Raleway"/>
              </a:defRPr>
            </a:lvl2pPr>
            <a:lvl3pPr lvl="2" rtl="0">
              <a:spcBef>
                <a:spcPts val="0"/>
              </a:spcBef>
              <a:spcAft>
                <a:spcPts val="0"/>
              </a:spcAft>
              <a:buNone/>
              <a:defRPr>
                <a:solidFill>
                  <a:srgbClr val="FFFFFF"/>
                </a:solidFill>
                <a:latin typeface="Raleway"/>
                <a:ea typeface="Raleway"/>
                <a:cs typeface="Raleway"/>
                <a:sym typeface="Raleway"/>
              </a:defRPr>
            </a:lvl3pPr>
            <a:lvl4pPr lvl="3" rtl="0">
              <a:spcBef>
                <a:spcPts val="0"/>
              </a:spcBef>
              <a:spcAft>
                <a:spcPts val="0"/>
              </a:spcAft>
              <a:buNone/>
              <a:defRPr>
                <a:solidFill>
                  <a:srgbClr val="FFFFFF"/>
                </a:solidFill>
                <a:latin typeface="Raleway"/>
                <a:ea typeface="Raleway"/>
                <a:cs typeface="Raleway"/>
                <a:sym typeface="Raleway"/>
              </a:defRPr>
            </a:lvl4pPr>
            <a:lvl5pPr lvl="4" rtl="0">
              <a:spcBef>
                <a:spcPts val="0"/>
              </a:spcBef>
              <a:spcAft>
                <a:spcPts val="0"/>
              </a:spcAft>
              <a:buNone/>
              <a:defRPr>
                <a:solidFill>
                  <a:srgbClr val="FFFFFF"/>
                </a:solidFill>
                <a:latin typeface="Raleway"/>
                <a:ea typeface="Raleway"/>
                <a:cs typeface="Raleway"/>
                <a:sym typeface="Raleway"/>
              </a:defRPr>
            </a:lvl5pPr>
            <a:lvl6pPr lvl="5" rtl="0">
              <a:spcBef>
                <a:spcPts val="0"/>
              </a:spcBef>
              <a:spcAft>
                <a:spcPts val="0"/>
              </a:spcAft>
              <a:buNone/>
              <a:defRPr>
                <a:solidFill>
                  <a:srgbClr val="FFFFFF"/>
                </a:solidFill>
                <a:latin typeface="Raleway"/>
                <a:ea typeface="Raleway"/>
                <a:cs typeface="Raleway"/>
                <a:sym typeface="Raleway"/>
              </a:defRPr>
            </a:lvl6pPr>
            <a:lvl7pPr lvl="6" rtl="0">
              <a:spcBef>
                <a:spcPts val="0"/>
              </a:spcBef>
              <a:spcAft>
                <a:spcPts val="0"/>
              </a:spcAft>
              <a:buNone/>
              <a:defRPr>
                <a:solidFill>
                  <a:srgbClr val="FFFFFF"/>
                </a:solidFill>
                <a:latin typeface="Raleway"/>
                <a:ea typeface="Raleway"/>
                <a:cs typeface="Raleway"/>
                <a:sym typeface="Raleway"/>
              </a:defRPr>
            </a:lvl7pPr>
            <a:lvl8pPr lvl="7" rtl="0">
              <a:spcBef>
                <a:spcPts val="0"/>
              </a:spcBef>
              <a:spcAft>
                <a:spcPts val="0"/>
              </a:spcAft>
              <a:buNone/>
              <a:defRPr>
                <a:solidFill>
                  <a:srgbClr val="FFFFFF"/>
                </a:solidFill>
                <a:latin typeface="Raleway"/>
                <a:ea typeface="Raleway"/>
                <a:cs typeface="Raleway"/>
                <a:sym typeface="Raleway"/>
              </a:defRPr>
            </a:lvl8pPr>
            <a:lvl9pPr lvl="8" rtl="0">
              <a:spcBef>
                <a:spcPts val="0"/>
              </a:spcBef>
              <a:spcAft>
                <a:spcPts val="0"/>
              </a:spcAft>
              <a:buNone/>
              <a:defRPr>
                <a:solidFill>
                  <a:srgbClr val="FFFFFF"/>
                </a:solidFill>
                <a:latin typeface="Raleway"/>
                <a:ea typeface="Raleway"/>
                <a:cs typeface="Raleway"/>
                <a:sym typeface="Raleway"/>
              </a:defRPr>
            </a:lvl9pPr>
          </a:lstStyle>
          <a:p/>
        </p:txBody>
      </p:sp>
      <p:sp>
        <p:nvSpPr>
          <p:cNvPr id="39" name="Google Shape;39;p8"/>
          <p:cNvSpPr txBox="1"/>
          <p:nvPr>
            <p:ph idx="2" type="body"/>
          </p:nvPr>
        </p:nvSpPr>
        <p:spPr>
          <a:xfrm>
            <a:off x="126000" y="1998600"/>
            <a:ext cx="4425900" cy="2802900"/>
          </a:xfrm>
          <a:prstGeom prst="rect">
            <a:avLst/>
          </a:prstGeom>
          <a:noFill/>
          <a:ln>
            <a:noFill/>
          </a:ln>
        </p:spPr>
        <p:txBody>
          <a:bodyPr anchorCtr="0" anchor="t" bIns="0" lIns="0" spcFirstLastPara="1" rIns="0" wrap="square" tIns="0">
            <a:noAutofit/>
          </a:bodyPr>
          <a:lstStyle>
            <a:lvl1pPr indent="-317500" lvl="0" marL="4572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1pPr>
            <a:lvl2pPr indent="-317500" lvl="1" marL="9144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2pPr>
            <a:lvl3pPr indent="-317500" lvl="2" marL="13716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3pPr>
            <a:lvl4pPr indent="-317500" lvl="3" marL="18288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4pPr>
            <a:lvl5pPr indent="-317500" lvl="4" marL="22860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5pPr>
            <a:lvl6pPr indent="-317500" lvl="5" marL="27432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6pPr>
            <a:lvl7pPr indent="-317500" lvl="6" marL="32004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7pPr>
            <a:lvl8pPr indent="-317500" lvl="7" marL="36576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8pPr>
            <a:lvl9pPr indent="-317500" lvl="8" marL="41148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9pPr>
          </a:lstStyle>
          <a:p/>
        </p:txBody>
      </p:sp>
      <p:sp>
        <p:nvSpPr>
          <p:cNvPr id="40" name="Google Shape;40;p8"/>
          <p:cNvSpPr txBox="1"/>
          <p:nvPr>
            <p:ph idx="3" type="title"/>
          </p:nvPr>
        </p:nvSpPr>
        <p:spPr>
          <a:xfrm>
            <a:off x="126815" y="1009050"/>
            <a:ext cx="4425900" cy="5313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3600">
                <a:solidFill>
                  <a:srgbClr val="F76C6C"/>
                </a:solidFill>
                <a:latin typeface="Varela Round"/>
                <a:ea typeface="Varela Round"/>
                <a:cs typeface="Varela Round"/>
                <a:sym typeface="Varela Round"/>
              </a:defRPr>
            </a:lvl1pPr>
            <a:lvl2pPr lvl="1" rtl="0">
              <a:spcBef>
                <a:spcPts val="0"/>
              </a:spcBef>
              <a:spcAft>
                <a:spcPts val="0"/>
              </a:spcAft>
              <a:buNone/>
              <a:defRPr>
                <a:latin typeface="Varela Round"/>
                <a:ea typeface="Varela Round"/>
                <a:cs typeface="Varela Round"/>
                <a:sym typeface="Varela Round"/>
              </a:defRPr>
            </a:lvl2pPr>
            <a:lvl3pPr lvl="2" rtl="0">
              <a:spcBef>
                <a:spcPts val="0"/>
              </a:spcBef>
              <a:spcAft>
                <a:spcPts val="0"/>
              </a:spcAft>
              <a:buNone/>
              <a:defRPr>
                <a:latin typeface="Varela Round"/>
                <a:ea typeface="Varela Round"/>
                <a:cs typeface="Varela Round"/>
                <a:sym typeface="Varela Round"/>
              </a:defRPr>
            </a:lvl3pPr>
            <a:lvl4pPr lvl="3" rtl="0">
              <a:spcBef>
                <a:spcPts val="0"/>
              </a:spcBef>
              <a:spcAft>
                <a:spcPts val="0"/>
              </a:spcAft>
              <a:buNone/>
              <a:defRPr>
                <a:latin typeface="Varela Round"/>
                <a:ea typeface="Varela Round"/>
                <a:cs typeface="Varela Round"/>
                <a:sym typeface="Varela Round"/>
              </a:defRPr>
            </a:lvl4pPr>
            <a:lvl5pPr lvl="4" rtl="0">
              <a:spcBef>
                <a:spcPts val="0"/>
              </a:spcBef>
              <a:spcAft>
                <a:spcPts val="0"/>
              </a:spcAft>
              <a:buNone/>
              <a:defRPr>
                <a:latin typeface="Varela Round"/>
                <a:ea typeface="Varela Round"/>
                <a:cs typeface="Varela Round"/>
                <a:sym typeface="Varela Round"/>
              </a:defRPr>
            </a:lvl5pPr>
            <a:lvl6pPr lvl="5" rtl="0">
              <a:spcBef>
                <a:spcPts val="0"/>
              </a:spcBef>
              <a:spcAft>
                <a:spcPts val="0"/>
              </a:spcAft>
              <a:buNone/>
              <a:defRPr>
                <a:latin typeface="Varela Round"/>
                <a:ea typeface="Varela Round"/>
                <a:cs typeface="Varela Round"/>
                <a:sym typeface="Varela Round"/>
              </a:defRPr>
            </a:lvl6pPr>
            <a:lvl7pPr lvl="6" rtl="0">
              <a:spcBef>
                <a:spcPts val="0"/>
              </a:spcBef>
              <a:spcAft>
                <a:spcPts val="0"/>
              </a:spcAft>
              <a:buNone/>
              <a:defRPr>
                <a:latin typeface="Varela Round"/>
                <a:ea typeface="Varela Round"/>
                <a:cs typeface="Varela Round"/>
                <a:sym typeface="Varela Round"/>
              </a:defRPr>
            </a:lvl7pPr>
            <a:lvl8pPr lvl="7" rtl="0">
              <a:spcBef>
                <a:spcPts val="0"/>
              </a:spcBef>
              <a:spcAft>
                <a:spcPts val="0"/>
              </a:spcAft>
              <a:buNone/>
              <a:defRPr>
                <a:latin typeface="Varela Round"/>
                <a:ea typeface="Varela Round"/>
                <a:cs typeface="Varela Round"/>
                <a:sym typeface="Varela Round"/>
              </a:defRPr>
            </a:lvl8pPr>
            <a:lvl9pPr lvl="8" rtl="0">
              <a:spcBef>
                <a:spcPts val="0"/>
              </a:spcBef>
              <a:spcAft>
                <a:spcPts val="0"/>
              </a:spcAft>
              <a:buNone/>
              <a:defRPr>
                <a:latin typeface="Varela Round"/>
                <a:ea typeface="Varela Round"/>
                <a:cs typeface="Varela Round"/>
                <a:sym typeface="Varela Round"/>
              </a:defRPr>
            </a:lvl9pPr>
          </a:lstStyle>
          <a:p/>
        </p:txBody>
      </p:sp>
      <p:sp>
        <p:nvSpPr>
          <p:cNvPr id="41" name="Google Shape;41;p8"/>
          <p:cNvSpPr txBox="1"/>
          <p:nvPr>
            <p:ph idx="4" type="subTitle"/>
          </p:nvPr>
        </p:nvSpPr>
        <p:spPr>
          <a:xfrm>
            <a:off x="126815" y="1719575"/>
            <a:ext cx="4425300" cy="393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a:solidFill>
                  <a:srgbClr val="F76C6C"/>
                </a:solidFill>
                <a:latin typeface="Raleway"/>
                <a:ea typeface="Raleway"/>
                <a:cs typeface="Raleway"/>
                <a:sym typeface="Raleway"/>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2" name="Google Shape;42;p8"/>
          <p:cNvPicPr preferRelativeResize="0"/>
          <p:nvPr/>
        </p:nvPicPr>
        <p:blipFill rotWithShape="1">
          <a:blip r:embed="rId2">
            <a:alphaModFix/>
          </a:blip>
          <a:srcRect b="0" l="0" r="51271" t="0"/>
          <a:stretch/>
        </p:blipFill>
        <p:spPr>
          <a:xfrm>
            <a:off x="126000" y="127800"/>
            <a:ext cx="686432" cy="486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Colored with Patern">
  <p:cSld name="ONE_COLUMN_TEXT_2_1_1">
    <p:bg>
      <p:bgPr>
        <a:solidFill>
          <a:srgbClr val="F76C6C"/>
        </a:solidFill>
      </p:bgPr>
    </p:bg>
    <p:spTree>
      <p:nvGrpSpPr>
        <p:cNvPr id="43" name="Shape 43"/>
        <p:cNvGrpSpPr/>
        <p:nvPr/>
      </p:nvGrpSpPr>
      <p:grpSpPr>
        <a:xfrm>
          <a:off x="0" y="0"/>
          <a:ext cx="0" cy="0"/>
          <a:chOff x="0" y="0"/>
          <a:chExt cx="0" cy="0"/>
        </a:xfrm>
      </p:grpSpPr>
      <p:pic>
        <p:nvPicPr>
          <p:cNvPr id="44" name="Google Shape;44;p9"/>
          <p:cNvPicPr preferRelativeResize="0"/>
          <p:nvPr/>
        </p:nvPicPr>
        <p:blipFill rotWithShape="1">
          <a:blip r:embed="rId2">
            <a:alphaModFix/>
          </a:blip>
          <a:srcRect b="0" l="0" r="51271" t="0"/>
          <a:stretch/>
        </p:blipFill>
        <p:spPr>
          <a:xfrm>
            <a:off x="126000" y="127800"/>
            <a:ext cx="686432" cy="486000"/>
          </a:xfrm>
          <a:prstGeom prst="rect">
            <a:avLst/>
          </a:prstGeom>
          <a:noFill/>
          <a:ln>
            <a:noFill/>
          </a:ln>
        </p:spPr>
      </p:pic>
      <p:pic>
        <p:nvPicPr>
          <p:cNvPr id="45" name="Google Shape;45;p9"/>
          <p:cNvPicPr preferRelativeResize="0"/>
          <p:nvPr/>
        </p:nvPicPr>
        <p:blipFill>
          <a:blip r:embed="rId3">
            <a:alphaModFix/>
          </a:blip>
          <a:stretch>
            <a:fillRect/>
          </a:stretch>
        </p:blipFill>
        <p:spPr>
          <a:xfrm>
            <a:off x="2771637" y="1"/>
            <a:ext cx="6372362" cy="51713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Colored">
  <p:cSld name="ONE_COLUMN_TEXT_2_1_1_2">
    <p:bg>
      <p:bgPr>
        <a:solidFill>
          <a:srgbClr val="F76C6C"/>
        </a:solidFill>
      </p:bgPr>
    </p:bg>
    <p:spTree>
      <p:nvGrpSpPr>
        <p:cNvPr id="46" name="Shape 46"/>
        <p:cNvGrpSpPr/>
        <p:nvPr/>
      </p:nvGrpSpPr>
      <p:grpSpPr>
        <a:xfrm>
          <a:off x="0" y="0"/>
          <a:ext cx="0" cy="0"/>
          <a:chOff x="0" y="0"/>
          <a:chExt cx="0" cy="0"/>
        </a:xfrm>
      </p:grpSpPr>
      <p:pic>
        <p:nvPicPr>
          <p:cNvPr id="47" name="Google Shape;47;p10"/>
          <p:cNvPicPr preferRelativeResize="0"/>
          <p:nvPr/>
        </p:nvPicPr>
        <p:blipFill rotWithShape="1">
          <a:blip r:embed="rId2">
            <a:alphaModFix/>
          </a:blip>
          <a:srcRect b="0" l="0" r="51271" t="0"/>
          <a:stretch/>
        </p:blipFill>
        <p:spPr>
          <a:xfrm>
            <a:off x="126000" y="127800"/>
            <a:ext cx="686432" cy="486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s://www.definitions-marketing.com/definition/nlp/"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7"/>
          <p:cNvSpPr txBox="1"/>
          <p:nvPr>
            <p:ph type="title"/>
          </p:nvPr>
        </p:nvSpPr>
        <p:spPr>
          <a:xfrm>
            <a:off x="1835550" y="1598450"/>
            <a:ext cx="5472900" cy="156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Text mining</a:t>
            </a:r>
            <a:endParaRPr/>
          </a:p>
          <a:p>
            <a:pPr indent="0" lvl="0" marL="0" rtl="0" algn="ctr">
              <a:spcBef>
                <a:spcPts val="0"/>
              </a:spcBef>
              <a:spcAft>
                <a:spcPts val="0"/>
              </a:spcAft>
              <a:buNone/>
            </a:pPr>
            <a:r>
              <a:rPr lang="en"/>
              <a:t>&amp;</a:t>
            </a:r>
            <a:endParaRPr/>
          </a:p>
          <a:p>
            <a:pPr indent="0" lvl="0" marL="0" rtl="0" algn="ctr">
              <a:spcBef>
                <a:spcPts val="0"/>
              </a:spcBef>
              <a:spcAft>
                <a:spcPts val="0"/>
              </a:spcAft>
              <a:buNone/>
            </a:pPr>
            <a:r>
              <a:rPr lang="en"/>
              <a:t>NLP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6"/>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2</a:t>
            </a:r>
            <a:r>
              <a:rPr lang="en"/>
              <a:t>). A quoi ca sert ?</a:t>
            </a:r>
            <a:endParaRPr/>
          </a:p>
        </p:txBody>
      </p:sp>
      <p:sp>
        <p:nvSpPr>
          <p:cNvPr id="196" name="Google Shape;196;p36"/>
          <p:cNvSpPr txBox="1"/>
          <p:nvPr>
            <p:ph idx="2" type="title"/>
          </p:nvPr>
        </p:nvSpPr>
        <p:spPr>
          <a:xfrm>
            <a:off x="639600" y="882000"/>
            <a:ext cx="78159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Utilisations business</a:t>
            </a:r>
            <a:endParaRPr/>
          </a:p>
        </p:txBody>
      </p:sp>
      <p:sp>
        <p:nvSpPr>
          <p:cNvPr id="197" name="Google Shape;197;p36"/>
          <p:cNvSpPr txBox="1"/>
          <p:nvPr>
            <p:ph idx="4" type="body"/>
          </p:nvPr>
        </p:nvSpPr>
        <p:spPr>
          <a:xfrm>
            <a:off x="639600" y="1577950"/>
            <a:ext cx="4814700" cy="322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u="sng"/>
              <a:t>Traduction:</a:t>
            </a:r>
            <a:endParaRPr b="1" u="sng"/>
          </a:p>
          <a:p>
            <a:pPr indent="0" lvl="0" marL="0" rtl="0" algn="l">
              <a:spcBef>
                <a:spcPts val="0"/>
              </a:spcBef>
              <a:spcAft>
                <a:spcPts val="0"/>
              </a:spcAft>
              <a:buNone/>
            </a:pPr>
            <a:r>
              <a:t/>
            </a:r>
            <a:endParaRPr/>
          </a:p>
          <a:p>
            <a:pPr indent="0" lvl="0" marL="0" rtl="0" algn="just">
              <a:spcBef>
                <a:spcPts val="0"/>
              </a:spcBef>
              <a:spcAft>
                <a:spcPts val="0"/>
              </a:spcAft>
              <a:buNone/>
            </a:pPr>
            <a:r>
              <a:rPr lang="en"/>
              <a:t>Il se trouve qu'au cours des deux dernières années, le deep learning a totalement réécrit notre approche de la traduction automatique.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Les chercheurs en intelligence artificielle qui ne connaissent presque rien de la traduction linguistique mettent au point des solutions d’apprentissage automatique relativement simples qui battent les meilleurs systèmes de traduction linguistique construits par des experts du monde.</a:t>
            </a:r>
            <a:endParaRPr/>
          </a:p>
        </p:txBody>
      </p:sp>
      <p:pic>
        <p:nvPicPr>
          <p:cNvPr id="198" name="Google Shape;198;p36"/>
          <p:cNvPicPr preferRelativeResize="0"/>
          <p:nvPr/>
        </p:nvPicPr>
        <p:blipFill>
          <a:blip r:embed="rId3">
            <a:alphaModFix/>
          </a:blip>
          <a:stretch>
            <a:fillRect/>
          </a:stretch>
        </p:blipFill>
        <p:spPr>
          <a:xfrm>
            <a:off x="5691575" y="2192694"/>
            <a:ext cx="3333713" cy="1138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7"/>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2). A quoi ça sert ?</a:t>
            </a:r>
            <a:endParaRPr/>
          </a:p>
        </p:txBody>
      </p:sp>
      <p:sp>
        <p:nvSpPr>
          <p:cNvPr id="204" name="Google Shape;204;p37"/>
          <p:cNvSpPr txBox="1"/>
          <p:nvPr>
            <p:ph idx="2" type="title"/>
          </p:nvPr>
        </p:nvSpPr>
        <p:spPr>
          <a:xfrm>
            <a:off x="639600" y="882000"/>
            <a:ext cx="78159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Exemples</a:t>
            </a:r>
            <a:endParaRPr/>
          </a:p>
        </p:txBody>
      </p:sp>
      <p:sp>
        <p:nvSpPr>
          <p:cNvPr id="205" name="Google Shape;205;p37"/>
          <p:cNvSpPr txBox="1"/>
          <p:nvPr>
            <p:ph idx="4" type="body"/>
          </p:nvPr>
        </p:nvSpPr>
        <p:spPr>
          <a:xfrm>
            <a:off x="639600" y="1577950"/>
            <a:ext cx="4814700" cy="322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u="sng"/>
              <a:t>Classifier des recettes de cuisine</a:t>
            </a:r>
            <a:r>
              <a:rPr b="1" lang="en" u="sng"/>
              <a:t>:</a:t>
            </a:r>
            <a:endParaRPr b="1" u="sng"/>
          </a:p>
          <a:p>
            <a:pPr indent="0" lvl="0" marL="0" rtl="0" algn="l">
              <a:spcBef>
                <a:spcPts val="0"/>
              </a:spcBef>
              <a:spcAft>
                <a:spcPts val="0"/>
              </a:spcAft>
              <a:buNone/>
            </a:pPr>
            <a:r>
              <a:t/>
            </a:r>
            <a:endParaRPr/>
          </a:p>
          <a:p>
            <a:pPr indent="0" lvl="0" marL="0" rtl="0" algn="just">
              <a:spcBef>
                <a:spcPts val="0"/>
              </a:spcBef>
              <a:spcAft>
                <a:spcPts val="0"/>
              </a:spcAft>
              <a:buNone/>
            </a:pPr>
            <a:r>
              <a:t/>
            </a:r>
            <a:endParaRPr/>
          </a:p>
        </p:txBody>
      </p:sp>
      <p:pic>
        <p:nvPicPr>
          <p:cNvPr id="206" name="Google Shape;206;p37"/>
          <p:cNvPicPr preferRelativeResize="0"/>
          <p:nvPr/>
        </p:nvPicPr>
        <p:blipFill>
          <a:blip r:embed="rId3">
            <a:alphaModFix/>
          </a:blip>
          <a:stretch>
            <a:fillRect/>
          </a:stretch>
        </p:blipFill>
        <p:spPr>
          <a:xfrm>
            <a:off x="2790463" y="2985850"/>
            <a:ext cx="2144075" cy="1429375"/>
          </a:xfrm>
          <a:prstGeom prst="rect">
            <a:avLst/>
          </a:prstGeom>
          <a:noFill/>
          <a:ln>
            <a:noFill/>
          </a:ln>
        </p:spPr>
      </p:pic>
      <p:sp>
        <p:nvSpPr>
          <p:cNvPr id="207" name="Google Shape;207;p37"/>
          <p:cNvSpPr/>
          <p:nvPr/>
        </p:nvSpPr>
        <p:spPr>
          <a:xfrm>
            <a:off x="2648938" y="3272475"/>
            <a:ext cx="379500" cy="626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7"/>
          <p:cNvSpPr/>
          <p:nvPr/>
        </p:nvSpPr>
        <p:spPr>
          <a:xfrm>
            <a:off x="4686938" y="3272475"/>
            <a:ext cx="379500" cy="626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37"/>
          <p:cNvPicPr preferRelativeResize="0"/>
          <p:nvPr/>
        </p:nvPicPr>
        <p:blipFill rotWithShape="1">
          <a:blip r:embed="rId4">
            <a:alphaModFix/>
          </a:blip>
          <a:srcRect b="0" l="-892" r="5979" t="0"/>
          <a:stretch/>
        </p:blipFill>
        <p:spPr>
          <a:xfrm>
            <a:off x="5223537" y="2871000"/>
            <a:ext cx="3743788" cy="1659075"/>
          </a:xfrm>
          <a:prstGeom prst="rect">
            <a:avLst/>
          </a:prstGeom>
          <a:noFill/>
          <a:ln>
            <a:noFill/>
          </a:ln>
        </p:spPr>
      </p:pic>
      <p:pic>
        <p:nvPicPr>
          <p:cNvPr id="210" name="Google Shape;210;p37"/>
          <p:cNvPicPr preferRelativeResize="0"/>
          <p:nvPr/>
        </p:nvPicPr>
        <p:blipFill>
          <a:blip r:embed="rId5">
            <a:alphaModFix/>
          </a:blip>
          <a:stretch>
            <a:fillRect/>
          </a:stretch>
        </p:blipFill>
        <p:spPr>
          <a:xfrm>
            <a:off x="252050" y="2210223"/>
            <a:ext cx="2144075" cy="25621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8"/>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2). A quoi ça sert ?</a:t>
            </a:r>
            <a:endParaRPr/>
          </a:p>
        </p:txBody>
      </p:sp>
      <p:sp>
        <p:nvSpPr>
          <p:cNvPr id="216" name="Google Shape;216;p38"/>
          <p:cNvSpPr txBox="1"/>
          <p:nvPr>
            <p:ph idx="2" type="title"/>
          </p:nvPr>
        </p:nvSpPr>
        <p:spPr>
          <a:xfrm>
            <a:off x="639600" y="882000"/>
            <a:ext cx="78159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Exemples</a:t>
            </a:r>
            <a:endParaRPr/>
          </a:p>
        </p:txBody>
      </p:sp>
      <p:sp>
        <p:nvSpPr>
          <p:cNvPr id="217" name="Google Shape;217;p38"/>
          <p:cNvSpPr txBox="1"/>
          <p:nvPr>
            <p:ph idx="4" type="body"/>
          </p:nvPr>
        </p:nvSpPr>
        <p:spPr>
          <a:xfrm>
            <a:off x="639600" y="1577950"/>
            <a:ext cx="8907300" cy="10698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b="1" lang="en" u="sng"/>
              <a:t>Sentiment Analysis</a:t>
            </a:r>
            <a:r>
              <a:rPr b="1" lang="en" u="sng"/>
              <a:t>:</a:t>
            </a:r>
            <a:endParaRPr b="1" u="sng"/>
          </a:p>
          <a:p>
            <a:pPr indent="0" lvl="0" marL="0" rtl="0" algn="just">
              <a:spcBef>
                <a:spcPts val="0"/>
              </a:spcBef>
              <a:spcAft>
                <a:spcPts val="0"/>
              </a:spcAft>
              <a:buNone/>
            </a:pPr>
            <a:r>
              <a:t/>
            </a:r>
            <a:endParaRPr/>
          </a:p>
          <a:p>
            <a:pPr indent="0" lvl="0" marL="0" rtl="0" algn="just">
              <a:spcBef>
                <a:spcPts val="0"/>
              </a:spcBef>
              <a:spcAft>
                <a:spcPts val="0"/>
              </a:spcAft>
              <a:buNone/>
            </a:pPr>
            <a:r>
              <a:rPr lang="en"/>
              <a:t>Analyser les tweets pour déterminer l’avis du public sur un film</a:t>
            </a:r>
            <a:endParaRPr/>
          </a:p>
          <a:p>
            <a:pPr indent="0" lvl="0" marL="0" rtl="0" algn="just">
              <a:spcBef>
                <a:spcPts val="0"/>
              </a:spcBef>
              <a:spcAft>
                <a:spcPts val="0"/>
              </a:spcAft>
              <a:buNone/>
            </a:pPr>
            <a:r>
              <a:t/>
            </a:r>
            <a:endParaRPr/>
          </a:p>
        </p:txBody>
      </p:sp>
      <p:pic>
        <p:nvPicPr>
          <p:cNvPr id="218" name="Google Shape;218;p38"/>
          <p:cNvPicPr preferRelativeResize="0"/>
          <p:nvPr/>
        </p:nvPicPr>
        <p:blipFill>
          <a:blip r:embed="rId3">
            <a:alphaModFix/>
          </a:blip>
          <a:stretch>
            <a:fillRect/>
          </a:stretch>
        </p:blipFill>
        <p:spPr>
          <a:xfrm>
            <a:off x="2012075" y="2480713"/>
            <a:ext cx="5119850" cy="2468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9"/>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2). A quoi ça sert ?</a:t>
            </a:r>
            <a:endParaRPr/>
          </a:p>
        </p:txBody>
      </p:sp>
      <p:sp>
        <p:nvSpPr>
          <p:cNvPr id="224" name="Google Shape;224;p39"/>
          <p:cNvSpPr txBox="1"/>
          <p:nvPr>
            <p:ph idx="2" type="title"/>
          </p:nvPr>
        </p:nvSpPr>
        <p:spPr>
          <a:xfrm>
            <a:off x="639600" y="882000"/>
            <a:ext cx="78159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Exemples</a:t>
            </a:r>
            <a:endParaRPr/>
          </a:p>
        </p:txBody>
      </p:sp>
      <p:sp>
        <p:nvSpPr>
          <p:cNvPr id="225" name="Google Shape;225;p39"/>
          <p:cNvSpPr txBox="1"/>
          <p:nvPr>
            <p:ph idx="4" type="body"/>
          </p:nvPr>
        </p:nvSpPr>
        <p:spPr>
          <a:xfrm>
            <a:off x="639600" y="1577950"/>
            <a:ext cx="3716100" cy="31386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t/>
            </a:r>
            <a:endParaRPr b="1" u="sng"/>
          </a:p>
          <a:p>
            <a:pPr indent="0" lvl="0" marL="0" rtl="0" algn="just">
              <a:spcBef>
                <a:spcPts val="0"/>
              </a:spcBef>
              <a:spcAft>
                <a:spcPts val="0"/>
              </a:spcAft>
              <a:buNone/>
            </a:pPr>
            <a:r>
              <a:rPr b="1" lang="en" u="sng"/>
              <a:t>Réaliser des “Word Cloud”</a:t>
            </a:r>
            <a:r>
              <a:rPr b="1" lang="en" u="sng"/>
              <a:t>:</a:t>
            </a:r>
            <a:endParaRPr b="1" u="sng"/>
          </a:p>
          <a:p>
            <a:pPr indent="0" lvl="0" marL="0" rtl="0" algn="just">
              <a:spcBef>
                <a:spcPts val="0"/>
              </a:spcBef>
              <a:spcAft>
                <a:spcPts val="0"/>
              </a:spcAft>
              <a:buNone/>
            </a:pPr>
            <a:r>
              <a:t/>
            </a:r>
            <a:endParaRPr/>
          </a:p>
          <a:p>
            <a:pPr indent="0" lvl="0" marL="0" rtl="0" algn="just">
              <a:spcBef>
                <a:spcPts val="0"/>
              </a:spcBef>
              <a:spcAft>
                <a:spcPts val="0"/>
              </a:spcAft>
              <a:buNone/>
            </a:pPr>
            <a:r>
              <a:rPr lang="en"/>
              <a:t>Visualizaton basée sur du texte.</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Quels sont les mots les plus présents dans un document ou bien un corpus de documents ?</a:t>
            </a:r>
            <a:endParaRPr/>
          </a:p>
          <a:p>
            <a:pPr indent="0" lvl="0" marL="0" rtl="0" algn="just">
              <a:spcBef>
                <a:spcPts val="0"/>
              </a:spcBef>
              <a:spcAft>
                <a:spcPts val="0"/>
              </a:spcAft>
              <a:buNone/>
            </a:pPr>
            <a:r>
              <a:t/>
            </a:r>
            <a:endParaRPr/>
          </a:p>
        </p:txBody>
      </p:sp>
      <p:pic>
        <p:nvPicPr>
          <p:cNvPr id="226" name="Google Shape;226;p39"/>
          <p:cNvPicPr preferRelativeResize="0"/>
          <p:nvPr/>
        </p:nvPicPr>
        <p:blipFill rotWithShape="1">
          <a:blip r:embed="rId3">
            <a:alphaModFix/>
          </a:blip>
          <a:srcRect b="0" l="14617" r="14525" t="0"/>
          <a:stretch/>
        </p:blipFill>
        <p:spPr>
          <a:xfrm>
            <a:off x="4760375" y="1518825"/>
            <a:ext cx="3789425" cy="3150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0"/>
          <p:cNvSpPr txBox="1"/>
          <p:nvPr>
            <p:ph type="title"/>
          </p:nvPr>
        </p:nvSpPr>
        <p:spPr>
          <a:xfrm>
            <a:off x="1835550" y="1787700"/>
            <a:ext cx="5472900" cy="15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Comment fait-on ?</a:t>
            </a:r>
            <a:endParaRPr/>
          </a:p>
          <a:p>
            <a:pPr indent="0" lvl="0" marL="0" rtl="0" algn="ctr">
              <a:spcBef>
                <a:spcPts val="0"/>
              </a:spcBef>
              <a:spcAft>
                <a:spcPts val="0"/>
              </a:spcAft>
              <a:buNone/>
            </a:pPr>
            <a:r>
              <a:rPr lang="en"/>
              <a:t>Comment ça marche ?</a:t>
            </a:r>
            <a:endParaRPr/>
          </a:p>
        </p:txBody>
      </p:sp>
      <p:sp>
        <p:nvSpPr>
          <p:cNvPr id="232" name="Google Shape;232;p40"/>
          <p:cNvSpPr txBox="1"/>
          <p:nvPr/>
        </p:nvSpPr>
        <p:spPr>
          <a:xfrm>
            <a:off x="3036450" y="3225675"/>
            <a:ext cx="3071100" cy="634200"/>
          </a:xfrm>
          <a:prstGeom prst="rect">
            <a:avLst/>
          </a:prstGeom>
          <a:noFill/>
          <a:ln>
            <a:noFill/>
          </a:ln>
        </p:spPr>
        <p:txBody>
          <a:bodyPr anchorCtr="0" anchor="t" bIns="90000" lIns="91425" spcFirstLastPara="1" rIns="91425" wrap="square" tIns="91425">
            <a:noAutofit/>
          </a:bodyPr>
          <a:lstStyle/>
          <a:p>
            <a:pPr indent="0" lvl="0" marL="0" rtl="0" algn="ctr">
              <a:spcBef>
                <a:spcPts val="0"/>
              </a:spcBef>
              <a:spcAft>
                <a:spcPts val="0"/>
              </a:spcAft>
              <a:buNone/>
            </a:pPr>
            <a:r>
              <a:rPr lang="en" sz="1800">
                <a:solidFill>
                  <a:srgbClr val="FFFFFF"/>
                </a:solidFill>
                <a:latin typeface="Raleway"/>
                <a:ea typeface="Raleway"/>
                <a:cs typeface="Raleway"/>
                <a:sym typeface="Raleway"/>
              </a:rPr>
              <a:t>How </a:t>
            </a:r>
            <a:r>
              <a:rPr lang="en" sz="1800">
                <a:solidFill>
                  <a:srgbClr val="FFFFFF"/>
                </a:solidFill>
                <a:latin typeface="Raleway"/>
                <a:ea typeface="Raleway"/>
                <a:cs typeface="Raleway"/>
                <a:sym typeface="Raleway"/>
              </a:rPr>
              <a:t>?</a:t>
            </a:r>
            <a:endParaRPr sz="1800">
              <a:solidFill>
                <a:srgbClr val="FFFFFF"/>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1"/>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3</a:t>
            </a:r>
            <a:r>
              <a:rPr lang="en"/>
              <a:t>). Comment fait-on ?</a:t>
            </a:r>
            <a:endParaRPr/>
          </a:p>
        </p:txBody>
      </p:sp>
      <p:sp>
        <p:nvSpPr>
          <p:cNvPr id="238" name="Google Shape;238;p41"/>
          <p:cNvSpPr txBox="1"/>
          <p:nvPr>
            <p:ph idx="2" type="title"/>
          </p:nvPr>
        </p:nvSpPr>
        <p:spPr>
          <a:xfrm>
            <a:off x="639600" y="882000"/>
            <a:ext cx="78159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Avec python évidemment !!</a:t>
            </a:r>
            <a:endParaRPr/>
          </a:p>
        </p:txBody>
      </p:sp>
      <p:sp>
        <p:nvSpPr>
          <p:cNvPr id="239" name="Google Shape;239;p41"/>
          <p:cNvSpPr txBox="1"/>
          <p:nvPr>
            <p:ph idx="4" type="body"/>
          </p:nvPr>
        </p:nvSpPr>
        <p:spPr>
          <a:xfrm>
            <a:off x="639600" y="1577950"/>
            <a:ext cx="4814700" cy="322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u="sng"/>
              <a:t>Librairie</a:t>
            </a:r>
            <a:r>
              <a:rPr b="1" lang="en" u="sng"/>
              <a:t>:</a:t>
            </a:r>
            <a:endParaRPr b="1" u="sng"/>
          </a:p>
          <a:p>
            <a:pPr indent="0" lvl="0" marL="0" rtl="0" algn="l">
              <a:spcBef>
                <a:spcPts val="0"/>
              </a:spcBef>
              <a:spcAft>
                <a:spcPts val="0"/>
              </a:spcAft>
              <a:buNone/>
            </a:pPr>
            <a:r>
              <a:t/>
            </a:r>
            <a:endParaRPr b="1" u="sng"/>
          </a:p>
          <a:p>
            <a:pPr indent="0" lvl="0" marL="0" rtl="0" algn="l">
              <a:spcBef>
                <a:spcPts val="0"/>
              </a:spcBef>
              <a:spcAft>
                <a:spcPts val="0"/>
              </a:spcAft>
              <a:buNone/>
            </a:pPr>
            <a:r>
              <a:rPr lang="en"/>
              <a:t>NLTK (Natural language Toolkit):</a:t>
            </a:r>
            <a:endParaRPr/>
          </a:p>
          <a:p>
            <a:pPr indent="0" lvl="0" marL="0" rtl="0" algn="l">
              <a:spcBef>
                <a:spcPts val="0"/>
              </a:spcBef>
              <a:spcAft>
                <a:spcPts val="0"/>
              </a:spcAft>
              <a:buNone/>
            </a:pPr>
            <a:r>
              <a:t/>
            </a:r>
            <a:endParaRPr/>
          </a:p>
          <a:p>
            <a:pPr indent="0" lvl="0" marL="0" rtl="0" algn="just">
              <a:spcBef>
                <a:spcPts val="0"/>
              </a:spcBef>
              <a:spcAft>
                <a:spcPts val="0"/>
              </a:spcAft>
              <a:buNone/>
            </a:pPr>
            <a:r>
              <a:rPr lang="en"/>
              <a:t>NLTK est une des librairies les plus utilisées pour la création de programmes Python utilisant des données en langage humain.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NLTK fournit des interfaces faciles à utiliser pour le traitement et le nettoyage de données textuelles.</a:t>
            </a:r>
            <a:endParaRPr/>
          </a:p>
        </p:txBody>
      </p:sp>
      <p:pic>
        <p:nvPicPr>
          <p:cNvPr id="240" name="Google Shape;240;p41"/>
          <p:cNvPicPr preferRelativeResize="0"/>
          <p:nvPr/>
        </p:nvPicPr>
        <p:blipFill>
          <a:blip r:embed="rId3">
            <a:alphaModFix/>
          </a:blip>
          <a:stretch>
            <a:fillRect/>
          </a:stretch>
        </p:blipFill>
        <p:spPr>
          <a:xfrm>
            <a:off x="5673150" y="2116125"/>
            <a:ext cx="3384899" cy="17653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2"/>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3). Comment fait-on ?</a:t>
            </a:r>
            <a:endParaRPr/>
          </a:p>
        </p:txBody>
      </p:sp>
      <p:sp>
        <p:nvSpPr>
          <p:cNvPr id="246" name="Google Shape;246;p42"/>
          <p:cNvSpPr txBox="1"/>
          <p:nvPr>
            <p:ph idx="2" type="title"/>
          </p:nvPr>
        </p:nvSpPr>
        <p:spPr>
          <a:xfrm>
            <a:off x="639600" y="882000"/>
            <a:ext cx="78159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Le process</a:t>
            </a:r>
            <a:endParaRPr/>
          </a:p>
        </p:txBody>
      </p:sp>
      <p:sp>
        <p:nvSpPr>
          <p:cNvPr id="247" name="Google Shape;247;p42"/>
          <p:cNvSpPr txBox="1"/>
          <p:nvPr>
            <p:ph idx="4" type="body"/>
          </p:nvPr>
        </p:nvSpPr>
        <p:spPr>
          <a:xfrm>
            <a:off x="639600" y="1577950"/>
            <a:ext cx="3782700" cy="322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u="sng"/>
              <a:t>Récupérer et lire les données</a:t>
            </a:r>
            <a:r>
              <a:rPr b="1" lang="en" u="sng"/>
              <a:t>:</a:t>
            </a:r>
            <a:endParaRPr b="1" u="sng"/>
          </a:p>
          <a:p>
            <a:pPr indent="0" lvl="0" marL="0" rtl="0" algn="l">
              <a:spcBef>
                <a:spcPts val="0"/>
              </a:spcBef>
              <a:spcAft>
                <a:spcPts val="0"/>
              </a:spcAft>
              <a:buNone/>
            </a:pPr>
            <a:r>
              <a:t/>
            </a:r>
            <a:endParaRPr/>
          </a:p>
          <a:p>
            <a:pPr indent="0" lvl="0" marL="0" rtl="0" algn="l">
              <a:spcBef>
                <a:spcPts val="0"/>
              </a:spcBef>
              <a:spcAft>
                <a:spcPts val="0"/>
              </a:spcAft>
              <a:buNone/>
            </a:pPr>
            <a:r>
              <a:rPr lang="en"/>
              <a:t>Récupérer les données et les charger dans Python: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API</a:t>
            </a:r>
            <a:endParaRPr/>
          </a:p>
          <a:p>
            <a:pPr indent="-317500" lvl="0" marL="457200" rtl="0" algn="l">
              <a:spcBef>
                <a:spcPts val="0"/>
              </a:spcBef>
              <a:spcAft>
                <a:spcPts val="0"/>
              </a:spcAft>
              <a:buSzPts val="1400"/>
              <a:buChar char="-"/>
            </a:pPr>
            <a:r>
              <a:rPr lang="en"/>
              <a:t>Web scraping</a:t>
            </a:r>
            <a:endParaRPr/>
          </a:p>
          <a:p>
            <a:pPr indent="-317500" lvl="0" marL="457200" rtl="0" algn="l">
              <a:spcBef>
                <a:spcPts val="0"/>
              </a:spcBef>
              <a:spcAft>
                <a:spcPts val="0"/>
              </a:spcAft>
              <a:buSzPts val="1400"/>
              <a:buChar char="-"/>
            </a:pPr>
            <a:r>
              <a:rPr lang="en"/>
              <a:t>Fichiers CSV</a:t>
            </a:r>
            <a:endParaRPr/>
          </a:p>
          <a:p>
            <a:pPr indent="-317500" lvl="0" marL="457200" rtl="0" algn="l">
              <a:spcBef>
                <a:spcPts val="0"/>
              </a:spcBef>
              <a:spcAft>
                <a:spcPts val="0"/>
              </a:spcAft>
              <a:buSzPts val="1400"/>
              <a:buChar char="-"/>
            </a:pPr>
            <a:r>
              <a:rPr lang="en"/>
              <a:t>Pandas</a:t>
            </a:r>
            <a:endParaRPr/>
          </a:p>
          <a:p>
            <a:pPr indent="0" lvl="0" marL="0" rtl="0" algn="just">
              <a:spcBef>
                <a:spcPts val="0"/>
              </a:spcBef>
              <a:spcAft>
                <a:spcPts val="0"/>
              </a:spcAft>
              <a:buNone/>
            </a:pPr>
            <a:r>
              <a:t/>
            </a:r>
            <a:endParaRPr/>
          </a:p>
        </p:txBody>
      </p:sp>
      <p:pic>
        <p:nvPicPr>
          <p:cNvPr id="248" name="Google Shape;248;p42"/>
          <p:cNvPicPr preferRelativeResize="0"/>
          <p:nvPr/>
        </p:nvPicPr>
        <p:blipFill>
          <a:blip r:embed="rId3">
            <a:alphaModFix/>
          </a:blip>
          <a:stretch>
            <a:fillRect/>
          </a:stretch>
        </p:blipFill>
        <p:spPr>
          <a:xfrm>
            <a:off x="5271956" y="1455700"/>
            <a:ext cx="3153549" cy="1332262"/>
          </a:xfrm>
          <a:prstGeom prst="rect">
            <a:avLst/>
          </a:prstGeom>
          <a:noFill/>
          <a:ln>
            <a:noFill/>
          </a:ln>
        </p:spPr>
      </p:pic>
      <p:pic>
        <p:nvPicPr>
          <p:cNvPr id="249" name="Google Shape;249;p42"/>
          <p:cNvPicPr preferRelativeResize="0"/>
          <p:nvPr/>
        </p:nvPicPr>
        <p:blipFill>
          <a:blip r:embed="rId4">
            <a:alphaModFix/>
          </a:blip>
          <a:stretch>
            <a:fillRect/>
          </a:stretch>
        </p:blipFill>
        <p:spPr>
          <a:xfrm>
            <a:off x="5270174" y="3274755"/>
            <a:ext cx="3157100" cy="132754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3"/>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3). Comment fait-on ?</a:t>
            </a:r>
            <a:endParaRPr/>
          </a:p>
        </p:txBody>
      </p:sp>
      <p:sp>
        <p:nvSpPr>
          <p:cNvPr id="255" name="Google Shape;255;p43"/>
          <p:cNvSpPr txBox="1"/>
          <p:nvPr>
            <p:ph idx="2" type="title"/>
          </p:nvPr>
        </p:nvSpPr>
        <p:spPr>
          <a:xfrm>
            <a:off x="639600" y="882000"/>
            <a:ext cx="78159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Le process</a:t>
            </a:r>
            <a:endParaRPr/>
          </a:p>
        </p:txBody>
      </p:sp>
      <p:sp>
        <p:nvSpPr>
          <p:cNvPr id="256" name="Google Shape;256;p43"/>
          <p:cNvSpPr txBox="1"/>
          <p:nvPr>
            <p:ph idx="4" type="body"/>
          </p:nvPr>
        </p:nvSpPr>
        <p:spPr>
          <a:xfrm>
            <a:off x="639600" y="1577950"/>
            <a:ext cx="3241800" cy="322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u="sng"/>
              <a:t>Nettoyage:</a:t>
            </a:r>
            <a:endParaRPr b="1" u="sng"/>
          </a:p>
          <a:p>
            <a:pPr indent="0" lvl="0" marL="0" rtl="0" algn="l">
              <a:spcBef>
                <a:spcPts val="0"/>
              </a:spcBef>
              <a:spcAft>
                <a:spcPts val="0"/>
              </a:spcAft>
              <a:buNone/>
            </a:pPr>
            <a:r>
              <a:t/>
            </a:r>
            <a:endParaRPr/>
          </a:p>
          <a:p>
            <a:pPr indent="0" lvl="0" marL="0" rtl="0" algn="l">
              <a:spcBef>
                <a:spcPts val="0"/>
              </a:spcBef>
              <a:spcAft>
                <a:spcPts val="0"/>
              </a:spcAft>
              <a:buNone/>
            </a:pPr>
            <a:r>
              <a:rPr lang="en"/>
              <a:t>Nettoyage et preprocessing:</a:t>
            </a:r>
            <a:endParaRPr/>
          </a:p>
          <a:p>
            <a:pPr indent="-317500" lvl="0" marL="457200" rtl="0" algn="l">
              <a:spcBef>
                <a:spcPts val="0"/>
              </a:spcBef>
              <a:spcAft>
                <a:spcPts val="0"/>
              </a:spcAft>
              <a:buSzPts val="1400"/>
              <a:buChar char="-"/>
            </a:pPr>
            <a:r>
              <a:rPr lang="en"/>
              <a:t>Pandas</a:t>
            </a:r>
            <a:endParaRPr/>
          </a:p>
          <a:p>
            <a:pPr indent="-317500" lvl="0" marL="457200" rtl="0" algn="l">
              <a:spcBef>
                <a:spcPts val="0"/>
              </a:spcBef>
              <a:spcAft>
                <a:spcPts val="0"/>
              </a:spcAft>
              <a:buSzPts val="1400"/>
              <a:buChar char="-"/>
            </a:pPr>
            <a:r>
              <a:rPr lang="en"/>
              <a:t>Regex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Traiter: le code HTLM, la ponctuation, les majuscules,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But:</a:t>
            </a:r>
            <a:r>
              <a:rPr lang="en"/>
              <a:t> n’avoir que des mots et réduire le nombre de mots différents</a:t>
            </a:r>
            <a:endParaRPr/>
          </a:p>
          <a:p>
            <a:pPr indent="0" lvl="0" marL="0" rtl="0" algn="just">
              <a:spcBef>
                <a:spcPts val="0"/>
              </a:spcBef>
              <a:spcAft>
                <a:spcPts val="0"/>
              </a:spcAft>
              <a:buNone/>
            </a:pPr>
            <a:r>
              <a:t/>
            </a:r>
            <a:endParaRPr/>
          </a:p>
        </p:txBody>
      </p:sp>
      <p:sp>
        <p:nvSpPr>
          <p:cNvPr id="257" name="Google Shape;257;p43"/>
          <p:cNvSpPr/>
          <p:nvPr/>
        </p:nvSpPr>
        <p:spPr>
          <a:xfrm>
            <a:off x="3995225" y="1356425"/>
            <a:ext cx="4821000" cy="1256700"/>
          </a:xfrm>
          <a:prstGeom prst="roundRect">
            <a:avLst>
              <a:gd fmla="val 3257" name="adj"/>
            </a:avLst>
          </a:prstGeom>
          <a:solidFill>
            <a:srgbClr val="3B424E"/>
          </a:solidFill>
          <a:ln>
            <a:noFill/>
          </a:ln>
          <a:effectLst>
            <a:outerShdw blurRad="200025" rotWithShape="0" algn="bl" dir="5400000" dist="19050">
              <a:srgbClr val="000000">
                <a:alpha val="30000"/>
              </a:srgbClr>
            </a:outerShdw>
          </a:effectLst>
        </p:spPr>
        <p:txBody>
          <a:bodyPr anchorCtr="0" anchor="ctr" bIns="91425" lIns="234000" spcFirstLastPara="1" rIns="91425" wrap="square" tIns="90000">
            <a:noAutofit/>
          </a:bodyPr>
          <a:lstStyle/>
          <a:p>
            <a:pPr indent="0" lvl="0" marL="0" rtl="0" algn="just">
              <a:spcBef>
                <a:spcPts val="0"/>
              </a:spcBef>
              <a:spcAft>
                <a:spcPts val="0"/>
              </a:spcAft>
              <a:buClr>
                <a:srgbClr val="000000"/>
              </a:buClr>
              <a:buSzPts val="1100"/>
              <a:buFont typeface="Arial"/>
              <a:buNone/>
            </a:pPr>
            <a:r>
              <a:t/>
            </a:r>
            <a:endParaRPr>
              <a:solidFill>
                <a:srgbClr val="FFFFFF"/>
              </a:solidFill>
              <a:latin typeface="Courier New"/>
              <a:ea typeface="Courier New"/>
              <a:cs typeface="Courier New"/>
              <a:sym typeface="Courier New"/>
            </a:endParaRPr>
          </a:p>
          <a:p>
            <a:pPr indent="0" lvl="0" marL="0" rtl="0" algn="just">
              <a:spcBef>
                <a:spcPts val="0"/>
              </a:spcBef>
              <a:spcAft>
                <a:spcPts val="0"/>
              </a:spcAft>
              <a:buNone/>
            </a:pPr>
            <a:r>
              <a:rPr lang="en">
                <a:solidFill>
                  <a:srgbClr val="FFFFFF"/>
                </a:solidFill>
                <a:latin typeface="Courier New"/>
                <a:ea typeface="Courier New"/>
                <a:cs typeface="Courier New"/>
                <a:sym typeface="Courier New"/>
              </a:rPr>
              <a:t>&lt;br /&gt;&lt;br /&gt;All in all, it's worth a watch, though it's definitely not Friday/Saturday night fare.&lt;br /&gt;&lt;br /&gt;It rates a 7.7/10 from...&lt;br /&gt;&lt;br /&gt;the Fiend :."</a:t>
            </a:r>
            <a:endParaRPr/>
          </a:p>
          <a:p>
            <a:pPr indent="0" lvl="0" marL="0" rtl="0" algn="just">
              <a:spcBef>
                <a:spcPts val="0"/>
              </a:spcBef>
              <a:spcAft>
                <a:spcPts val="0"/>
              </a:spcAft>
              <a:buNone/>
            </a:pPr>
            <a:r>
              <a:t/>
            </a:r>
            <a:endParaRPr/>
          </a:p>
        </p:txBody>
      </p:sp>
      <p:sp>
        <p:nvSpPr>
          <p:cNvPr id="258" name="Google Shape;258;p43"/>
          <p:cNvSpPr/>
          <p:nvPr/>
        </p:nvSpPr>
        <p:spPr>
          <a:xfrm>
            <a:off x="3996275" y="3574075"/>
            <a:ext cx="4818900" cy="1256700"/>
          </a:xfrm>
          <a:prstGeom prst="roundRect">
            <a:avLst>
              <a:gd fmla="val 3257" name="adj"/>
            </a:avLst>
          </a:prstGeom>
          <a:solidFill>
            <a:srgbClr val="3B424E"/>
          </a:solidFill>
          <a:ln>
            <a:noFill/>
          </a:ln>
          <a:effectLst>
            <a:outerShdw blurRad="200025" rotWithShape="0" algn="bl" dir="5400000" dist="19050">
              <a:srgbClr val="000000">
                <a:alpha val="30000"/>
              </a:srgbClr>
            </a:outerShdw>
          </a:effectLst>
        </p:spPr>
        <p:txBody>
          <a:bodyPr anchorCtr="0" anchor="ctr" bIns="91425" lIns="234000" spcFirstLastPara="1" rIns="91425" wrap="square" tIns="90000">
            <a:noAutofit/>
          </a:bodyPr>
          <a:lstStyle/>
          <a:p>
            <a:pPr indent="0" lvl="0" marL="0" marR="0" rtl="0" algn="just">
              <a:lnSpc>
                <a:spcPct val="100000"/>
              </a:lnSpc>
              <a:spcBef>
                <a:spcPts val="0"/>
              </a:spcBef>
              <a:spcAft>
                <a:spcPts val="0"/>
              </a:spcAft>
              <a:buNone/>
            </a:pPr>
            <a:r>
              <a:rPr lang="en">
                <a:solidFill>
                  <a:srgbClr val="FFFFFF"/>
                </a:solidFill>
                <a:latin typeface="Courier New"/>
                <a:ea typeface="Courier New"/>
                <a:cs typeface="Courier New"/>
                <a:sym typeface="Courier New"/>
              </a:rPr>
              <a:t>all in all its worth a watch though its definitely not friday saturday night fare it rates a   from the fiend</a:t>
            </a:r>
            <a:endParaRPr>
              <a:solidFill>
                <a:srgbClr val="FFFFFF"/>
              </a:solidFill>
              <a:latin typeface="Courier New"/>
              <a:ea typeface="Courier New"/>
              <a:cs typeface="Courier New"/>
              <a:sym typeface="Courier New"/>
            </a:endParaRPr>
          </a:p>
          <a:p>
            <a:pPr indent="0" lvl="0" marL="0" rtl="0" algn="just">
              <a:spcBef>
                <a:spcPts val="0"/>
              </a:spcBef>
              <a:spcAft>
                <a:spcPts val="0"/>
              </a:spcAft>
              <a:buNone/>
            </a:pPr>
            <a:r>
              <a:t/>
            </a:r>
            <a:endParaRPr/>
          </a:p>
        </p:txBody>
      </p:sp>
      <p:sp>
        <p:nvSpPr>
          <p:cNvPr id="259" name="Google Shape;259;p43"/>
          <p:cNvSpPr/>
          <p:nvPr/>
        </p:nvSpPr>
        <p:spPr>
          <a:xfrm>
            <a:off x="5632325" y="2777875"/>
            <a:ext cx="1546800" cy="720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4"/>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3). Comment fait-on ?</a:t>
            </a:r>
            <a:endParaRPr/>
          </a:p>
        </p:txBody>
      </p:sp>
      <p:sp>
        <p:nvSpPr>
          <p:cNvPr id="265" name="Google Shape;265;p44"/>
          <p:cNvSpPr txBox="1"/>
          <p:nvPr>
            <p:ph idx="2" type="title"/>
          </p:nvPr>
        </p:nvSpPr>
        <p:spPr>
          <a:xfrm>
            <a:off x="639600" y="882000"/>
            <a:ext cx="78159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Le process</a:t>
            </a:r>
            <a:endParaRPr/>
          </a:p>
        </p:txBody>
      </p:sp>
      <p:sp>
        <p:nvSpPr>
          <p:cNvPr id="266" name="Google Shape;266;p44"/>
          <p:cNvSpPr txBox="1"/>
          <p:nvPr>
            <p:ph idx="4" type="body"/>
          </p:nvPr>
        </p:nvSpPr>
        <p:spPr>
          <a:xfrm>
            <a:off x="639600" y="1577950"/>
            <a:ext cx="3355500" cy="322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u="sng"/>
              <a:t>Enlever les “Stop Words”</a:t>
            </a:r>
            <a:r>
              <a:rPr b="1" lang="en" u="sng"/>
              <a:t>:</a:t>
            </a:r>
            <a:endParaRPr b="1" u="sng"/>
          </a:p>
          <a:p>
            <a:pPr indent="0" lvl="0" marL="457200" rtl="0" algn="l">
              <a:spcBef>
                <a:spcPts val="0"/>
              </a:spcBef>
              <a:spcAft>
                <a:spcPts val="0"/>
              </a:spcAft>
              <a:buNone/>
            </a:pPr>
            <a:r>
              <a:t/>
            </a:r>
            <a:endParaRPr/>
          </a:p>
          <a:p>
            <a:pPr indent="0" lvl="0" marL="0" rtl="0" algn="l">
              <a:spcBef>
                <a:spcPts val="0"/>
              </a:spcBef>
              <a:spcAft>
                <a:spcPts val="0"/>
              </a:spcAft>
              <a:buNone/>
            </a:pPr>
            <a:r>
              <a:rPr lang="en"/>
              <a:t>Les “Stop Words” sont les mots courants tels que  'if', ’and’, 'we', 'he', 'she', et 'they'.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peut généralement supprimer ces mots sans changer la sémantique du texte.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Cela va permettre d’améliorer la performance du modèle (réduire le bruit et enlever les informations inutiles)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just">
              <a:spcBef>
                <a:spcPts val="0"/>
              </a:spcBef>
              <a:spcAft>
                <a:spcPts val="0"/>
              </a:spcAft>
              <a:buNone/>
            </a:pPr>
            <a:r>
              <a:t/>
            </a:r>
            <a:endParaRPr/>
          </a:p>
        </p:txBody>
      </p:sp>
      <p:sp>
        <p:nvSpPr>
          <p:cNvPr id="267" name="Google Shape;267;p44"/>
          <p:cNvSpPr/>
          <p:nvPr/>
        </p:nvSpPr>
        <p:spPr>
          <a:xfrm>
            <a:off x="4223825" y="1271650"/>
            <a:ext cx="4555200" cy="1405200"/>
          </a:xfrm>
          <a:prstGeom prst="roundRect">
            <a:avLst>
              <a:gd fmla="val 3257" name="adj"/>
            </a:avLst>
          </a:prstGeom>
          <a:solidFill>
            <a:srgbClr val="3B424E"/>
          </a:solidFill>
          <a:ln>
            <a:noFill/>
          </a:ln>
          <a:effectLst>
            <a:outerShdw blurRad="200025" rotWithShape="0" algn="bl" dir="5400000" dist="19050">
              <a:srgbClr val="000000">
                <a:alpha val="30000"/>
              </a:srgbClr>
            </a:outerShdw>
          </a:effectLst>
        </p:spPr>
        <p:txBody>
          <a:bodyPr anchorCtr="0" anchor="ctr" bIns="91425" lIns="234000" spcFirstLastPara="1" rIns="91425" wrap="square" tIns="90000">
            <a:noAutofit/>
          </a:bodyPr>
          <a:lstStyle/>
          <a:p>
            <a:pPr indent="0" lvl="0" marL="0" marR="0" rtl="0" algn="just">
              <a:lnSpc>
                <a:spcPct val="100000"/>
              </a:lnSpc>
              <a:spcBef>
                <a:spcPts val="0"/>
              </a:spcBef>
              <a:spcAft>
                <a:spcPts val="0"/>
              </a:spcAft>
              <a:buNone/>
            </a:pPr>
            <a:r>
              <a:rPr lang="en">
                <a:solidFill>
                  <a:srgbClr val="FFFFFF"/>
                </a:solidFill>
                <a:latin typeface="Courier New"/>
                <a:ea typeface="Courier New"/>
                <a:cs typeface="Courier New"/>
                <a:sym typeface="Courier New"/>
              </a:rPr>
              <a:t>bromwell high is a cartoon comedy it ran at the same time as some other programs about school life such as teachers my years in the teaching profession lead me to believe that bromwell high’s satire is much closer to reality than is teachers</a:t>
            </a:r>
            <a:endParaRPr/>
          </a:p>
        </p:txBody>
      </p:sp>
      <p:sp>
        <p:nvSpPr>
          <p:cNvPr id="268" name="Google Shape;268;p44"/>
          <p:cNvSpPr/>
          <p:nvPr/>
        </p:nvSpPr>
        <p:spPr>
          <a:xfrm>
            <a:off x="4223825" y="3349631"/>
            <a:ext cx="4555200" cy="1405200"/>
          </a:xfrm>
          <a:prstGeom prst="roundRect">
            <a:avLst>
              <a:gd fmla="val 3257" name="adj"/>
            </a:avLst>
          </a:prstGeom>
          <a:solidFill>
            <a:srgbClr val="3B424E"/>
          </a:solidFill>
          <a:ln>
            <a:noFill/>
          </a:ln>
          <a:effectLst>
            <a:outerShdw blurRad="200025" rotWithShape="0" algn="bl" dir="5400000" dist="19050">
              <a:srgbClr val="000000">
                <a:alpha val="30000"/>
              </a:srgbClr>
            </a:outerShdw>
          </a:effectLst>
        </p:spPr>
        <p:txBody>
          <a:bodyPr anchorCtr="0" anchor="ctr" bIns="91425" lIns="234000" spcFirstLastPara="1" rIns="91425" wrap="square" tIns="90000">
            <a:noAutofit/>
          </a:bodyPr>
          <a:lstStyle/>
          <a:p>
            <a:pPr indent="0" lvl="0" marL="0" marR="0" rtl="0" algn="just">
              <a:lnSpc>
                <a:spcPct val="100000"/>
              </a:lnSpc>
              <a:spcBef>
                <a:spcPts val="0"/>
              </a:spcBef>
              <a:spcAft>
                <a:spcPts val="0"/>
              </a:spcAft>
              <a:buNone/>
            </a:pPr>
            <a:r>
              <a:rPr lang="en">
                <a:solidFill>
                  <a:srgbClr val="FFFFFF"/>
                </a:solidFill>
                <a:latin typeface="Courier New"/>
                <a:ea typeface="Courier New"/>
                <a:cs typeface="Courier New"/>
                <a:sym typeface="Courier New"/>
              </a:rPr>
              <a:t>br</a:t>
            </a:r>
            <a:r>
              <a:rPr lang="en">
                <a:solidFill>
                  <a:srgbClr val="FFFFFF"/>
                </a:solidFill>
                <a:latin typeface="Courier New"/>
                <a:ea typeface="Courier New"/>
                <a:cs typeface="Courier New"/>
                <a:sym typeface="Courier New"/>
              </a:rPr>
              <a:t>omwell high cartoon comedy ran time programs school life teachers years teaching profession lead believe bromwell high's satire much closer reality teachers</a:t>
            </a:r>
            <a:endParaRPr>
              <a:solidFill>
                <a:srgbClr val="FFFFFF"/>
              </a:solidFill>
              <a:latin typeface="Courier New"/>
              <a:ea typeface="Courier New"/>
              <a:cs typeface="Courier New"/>
              <a:sym typeface="Courier New"/>
            </a:endParaRPr>
          </a:p>
        </p:txBody>
      </p:sp>
      <p:sp>
        <p:nvSpPr>
          <p:cNvPr id="269" name="Google Shape;269;p44"/>
          <p:cNvSpPr/>
          <p:nvPr/>
        </p:nvSpPr>
        <p:spPr>
          <a:xfrm>
            <a:off x="5939225" y="2815575"/>
            <a:ext cx="1124400" cy="438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idx="4" type="body"/>
          </p:nvPr>
        </p:nvSpPr>
        <p:spPr>
          <a:xfrm>
            <a:off x="639600" y="1577950"/>
            <a:ext cx="3792000" cy="33759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b="1" lang="en" u="sng"/>
              <a:t>Normalisation</a:t>
            </a:r>
            <a:r>
              <a:rPr b="1" lang="en" u="sng"/>
              <a:t>:</a:t>
            </a:r>
            <a:endParaRPr b="1" u="sng"/>
          </a:p>
          <a:p>
            <a:pPr indent="0" lvl="0" marL="0" rtl="0" algn="just">
              <a:spcBef>
                <a:spcPts val="0"/>
              </a:spcBef>
              <a:spcAft>
                <a:spcPts val="0"/>
              </a:spcAft>
              <a:buNone/>
            </a:pPr>
            <a:r>
              <a:t/>
            </a:r>
            <a:endParaRPr b="1" u="sng"/>
          </a:p>
          <a:p>
            <a:pPr indent="-317500" lvl="0" marL="457200" rtl="0" algn="just">
              <a:spcBef>
                <a:spcPts val="0"/>
              </a:spcBef>
              <a:spcAft>
                <a:spcPts val="0"/>
              </a:spcAft>
              <a:buSzPts val="1400"/>
              <a:buChar char="-"/>
            </a:pPr>
            <a:r>
              <a:rPr lang="en" u="sng"/>
              <a:t>Stemming:</a:t>
            </a:r>
            <a:endParaRPr u="sng"/>
          </a:p>
          <a:p>
            <a:pPr indent="0" lvl="0" marL="457200" rtl="0" algn="just">
              <a:spcBef>
                <a:spcPts val="0"/>
              </a:spcBef>
              <a:spcAft>
                <a:spcPts val="0"/>
              </a:spcAft>
              <a:buNone/>
            </a:pPr>
            <a:r>
              <a:rPr lang="en"/>
              <a:t>Approche brut force: plusieurs algorithmes, en général ils utilisent des règles de base pour couper les extrémités des mots.</a:t>
            </a:r>
            <a:endParaRPr/>
          </a:p>
          <a:p>
            <a:pPr indent="0" lvl="0" marL="457200" rtl="0" algn="just">
              <a:spcBef>
                <a:spcPts val="0"/>
              </a:spcBef>
              <a:spcAft>
                <a:spcPts val="0"/>
              </a:spcAft>
              <a:buNone/>
            </a:pPr>
            <a:r>
              <a:t/>
            </a:r>
            <a:endParaRPr b="1" u="sng"/>
          </a:p>
          <a:p>
            <a:pPr indent="-317500" lvl="0" marL="457200" marR="0" rtl="0" algn="just">
              <a:lnSpc>
                <a:spcPct val="100000"/>
              </a:lnSpc>
              <a:spcBef>
                <a:spcPts val="0"/>
              </a:spcBef>
              <a:spcAft>
                <a:spcPts val="0"/>
              </a:spcAft>
              <a:buSzPts val="1400"/>
              <a:buChar char="-"/>
            </a:pPr>
            <a:r>
              <a:rPr lang="en" u="sng"/>
              <a:t>Lemmatization:</a:t>
            </a:r>
            <a:endParaRPr u="sng"/>
          </a:p>
          <a:p>
            <a:pPr indent="0" lvl="0" marL="457200" marR="0" rtl="0" algn="just">
              <a:lnSpc>
                <a:spcPct val="100000"/>
              </a:lnSpc>
              <a:spcBef>
                <a:spcPts val="0"/>
              </a:spcBef>
              <a:spcAft>
                <a:spcPts val="0"/>
              </a:spcAft>
              <a:buNone/>
            </a:pPr>
            <a:r>
              <a:rPr lang="en"/>
              <a:t>La lemmatisation consiste à identifier la partie du discours d'un mot donné, puis à appliquer des règles plus complexes pour transformer le mot en sa véritable racine.</a:t>
            </a:r>
            <a:endParaRPr/>
          </a:p>
          <a:p>
            <a:pPr indent="0" lvl="0" marL="0" rtl="0" algn="just">
              <a:spcBef>
                <a:spcPts val="0"/>
              </a:spcBef>
              <a:spcAft>
                <a:spcPts val="0"/>
              </a:spcAft>
              <a:buNone/>
            </a:pPr>
            <a:r>
              <a:t/>
            </a:r>
            <a:endParaRPr/>
          </a:p>
        </p:txBody>
      </p:sp>
      <p:sp>
        <p:nvSpPr>
          <p:cNvPr id="275" name="Google Shape;275;p45"/>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3). Comment fait-on ?</a:t>
            </a:r>
            <a:endParaRPr/>
          </a:p>
        </p:txBody>
      </p:sp>
      <p:sp>
        <p:nvSpPr>
          <p:cNvPr id="276" name="Google Shape;276;p45"/>
          <p:cNvSpPr txBox="1"/>
          <p:nvPr>
            <p:ph idx="2" type="title"/>
          </p:nvPr>
        </p:nvSpPr>
        <p:spPr>
          <a:xfrm>
            <a:off x="639600" y="882000"/>
            <a:ext cx="78159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Le process</a:t>
            </a:r>
            <a:endParaRPr/>
          </a:p>
        </p:txBody>
      </p:sp>
      <p:pic>
        <p:nvPicPr>
          <p:cNvPr id="277" name="Google Shape;277;p45"/>
          <p:cNvPicPr preferRelativeResize="0"/>
          <p:nvPr/>
        </p:nvPicPr>
        <p:blipFill rotWithShape="1">
          <a:blip r:embed="rId3">
            <a:alphaModFix/>
          </a:blip>
          <a:srcRect b="6917" l="0" r="34110" t="9442"/>
          <a:stretch/>
        </p:blipFill>
        <p:spPr>
          <a:xfrm>
            <a:off x="5251050" y="3501107"/>
            <a:ext cx="3652676" cy="1301893"/>
          </a:xfrm>
          <a:prstGeom prst="rect">
            <a:avLst/>
          </a:prstGeom>
          <a:noFill/>
          <a:ln>
            <a:noFill/>
          </a:ln>
        </p:spPr>
      </p:pic>
      <p:pic>
        <p:nvPicPr>
          <p:cNvPr id="278" name="Google Shape;278;p45"/>
          <p:cNvPicPr preferRelativeResize="0"/>
          <p:nvPr/>
        </p:nvPicPr>
        <p:blipFill rotWithShape="1">
          <a:blip r:embed="rId4">
            <a:alphaModFix/>
          </a:blip>
          <a:srcRect b="7641" l="0" r="33871" t="7172"/>
          <a:stretch/>
        </p:blipFill>
        <p:spPr>
          <a:xfrm>
            <a:off x="5254776" y="1491600"/>
            <a:ext cx="3645222" cy="17088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8"/>
          <p:cNvSpPr txBox="1"/>
          <p:nvPr>
            <p:ph type="title"/>
          </p:nvPr>
        </p:nvSpPr>
        <p:spPr>
          <a:xfrm>
            <a:off x="1171250" y="-2650"/>
            <a:ext cx="48264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Text mining &amp; NLP</a:t>
            </a:r>
            <a:endParaRPr/>
          </a:p>
        </p:txBody>
      </p:sp>
      <p:sp>
        <p:nvSpPr>
          <p:cNvPr id="136" name="Google Shape;136;p28"/>
          <p:cNvSpPr txBox="1"/>
          <p:nvPr>
            <p:ph idx="2" type="title"/>
          </p:nvPr>
        </p:nvSpPr>
        <p:spPr>
          <a:xfrm>
            <a:off x="12456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Plan</a:t>
            </a:r>
            <a:endParaRPr/>
          </a:p>
        </p:txBody>
      </p:sp>
      <p:sp>
        <p:nvSpPr>
          <p:cNvPr id="137" name="Google Shape;137;p28"/>
          <p:cNvSpPr txBox="1"/>
          <p:nvPr>
            <p:ph idx="4" type="body"/>
          </p:nvPr>
        </p:nvSpPr>
        <p:spPr>
          <a:xfrm>
            <a:off x="1249200" y="1770000"/>
            <a:ext cx="6791400" cy="28029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AutoNum type="arabicParenR"/>
            </a:pPr>
            <a:r>
              <a:rPr lang="en"/>
              <a:t>Quoi ? </a:t>
            </a:r>
            <a:endParaRPr/>
          </a:p>
          <a:p>
            <a:pPr indent="-317500" lvl="1" marL="914400" rtl="0" algn="l">
              <a:spcBef>
                <a:spcPts val="0"/>
              </a:spcBef>
              <a:spcAft>
                <a:spcPts val="0"/>
              </a:spcAft>
              <a:buSzPts val="1400"/>
              <a:buAutoNum type="alphaLcParenR"/>
            </a:pPr>
            <a:r>
              <a:rPr lang="en"/>
              <a:t>Le text mining</a:t>
            </a:r>
            <a:endParaRPr/>
          </a:p>
          <a:p>
            <a:pPr indent="-317500" lvl="1" marL="914400" rtl="0" algn="l">
              <a:spcBef>
                <a:spcPts val="0"/>
              </a:spcBef>
              <a:spcAft>
                <a:spcPts val="0"/>
              </a:spcAft>
              <a:buSzPts val="1400"/>
              <a:buAutoNum type="alphaLcParenR"/>
            </a:pPr>
            <a:r>
              <a:rPr lang="en"/>
              <a:t>NLP (natural language processing)</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AutoNum type="arabicParenR"/>
            </a:pPr>
            <a:r>
              <a:rPr lang="en"/>
              <a:t>Pourquoi ?</a:t>
            </a:r>
            <a:endParaRPr/>
          </a:p>
          <a:p>
            <a:pPr indent="-317500" lvl="1" marL="914400" rtl="0" algn="l">
              <a:spcBef>
                <a:spcPts val="0"/>
              </a:spcBef>
              <a:spcAft>
                <a:spcPts val="0"/>
              </a:spcAft>
              <a:buSzPts val="1400"/>
              <a:buAutoNum type="alphaLcParenR"/>
            </a:pPr>
            <a:r>
              <a:rPr lang="en"/>
              <a:t>Les applications business</a:t>
            </a:r>
            <a:endParaRPr/>
          </a:p>
          <a:p>
            <a:pPr indent="-317500" lvl="1" marL="914400" rtl="0" algn="l">
              <a:spcBef>
                <a:spcPts val="0"/>
              </a:spcBef>
              <a:spcAft>
                <a:spcPts val="0"/>
              </a:spcAft>
              <a:buSzPts val="1400"/>
              <a:buAutoNum type="alphaLcParenR"/>
            </a:pPr>
            <a:r>
              <a:rPr lang="en"/>
              <a:t>Le résultats (word cloud, algo, etc…)</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AutoNum type="arabicParenR"/>
            </a:pPr>
            <a:r>
              <a:rPr lang="en"/>
              <a:t>Comment ?</a:t>
            </a:r>
            <a:endParaRPr/>
          </a:p>
          <a:p>
            <a:pPr indent="-317500" lvl="1" marL="914400" rtl="0" algn="l">
              <a:spcBef>
                <a:spcPts val="0"/>
              </a:spcBef>
              <a:spcAft>
                <a:spcPts val="0"/>
              </a:spcAft>
              <a:buSzPts val="1400"/>
              <a:buAutoNum type="alphaLcParenR"/>
            </a:pPr>
            <a:r>
              <a:rPr lang="en"/>
              <a:t>Python</a:t>
            </a:r>
            <a:endParaRPr/>
          </a:p>
          <a:p>
            <a:pPr indent="-317500" lvl="1" marL="914400" rtl="0" algn="l">
              <a:spcBef>
                <a:spcPts val="0"/>
              </a:spcBef>
              <a:spcAft>
                <a:spcPts val="0"/>
              </a:spcAft>
              <a:buSzPts val="1400"/>
              <a:buAutoNum type="alphaLcParenR"/>
            </a:pPr>
            <a:r>
              <a:rPr lang="en"/>
              <a:t>Librairies</a:t>
            </a:r>
            <a:endParaRPr/>
          </a:p>
          <a:p>
            <a:pPr indent="-317500" lvl="1" marL="914400" rtl="0" algn="l">
              <a:spcBef>
                <a:spcPts val="0"/>
              </a:spcBef>
              <a:spcAft>
                <a:spcPts val="0"/>
              </a:spcAft>
              <a:buSzPts val="1400"/>
              <a:buAutoNum type="alphaLcParenR"/>
            </a:pPr>
            <a:r>
              <a:rPr lang="en"/>
              <a:t>Étapes count, bag, tf idf, stemmer</a:t>
            </a:r>
            <a:endParaRPr/>
          </a:p>
        </p:txBody>
      </p:sp>
      <p:pic>
        <p:nvPicPr>
          <p:cNvPr id="138" name="Google Shape;138;p28"/>
          <p:cNvPicPr preferRelativeResize="0"/>
          <p:nvPr/>
        </p:nvPicPr>
        <p:blipFill>
          <a:blip r:embed="rId3">
            <a:alphaModFix/>
          </a:blip>
          <a:stretch>
            <a:fillRect/>
          </a:stretch>
        </p:blipFill>
        <p:spPr>
          <a:xfrm>
            <a:off x="5229450" y="1139350"/>
            <a:ext cx="3705225" cy="3619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6"/>
          <p:cNvSpPr txBox="1"/>
          <p:nvPr>
            <p:ph idx="4" type="body"/>
          </p:nvPr>
        </p:nvSpPr>
        <p:spPr>
          <a:xfrm>
            <a:off x="639600" y="1577950"/>
            <a:ext cx="8062500" cy="33759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b="1" lang="en" u="sng"/>
              <a:t>Vectorization</a:t>
            </a:r>
            <a:r>
              <a:rPr b="1" lang="en" u="sng"/>
              <a:t>:</a:t>
            </a:r>
            <a:endParaRPr b="1" u="sng"/>
          </a:p>
          <a:p>
            <a:pPr indent="0" lvl="0" marL="0" rtl="0" algn="just">
              <a:spcBef>
                <a:spcPts val="0"/>
              </a:spcBef>
              <a:spcAft>
                <a:spcPts val="0"/>
              </a:spcAft>
              <a:buNone/>
            </a:pPr>
            <a:r>
              <a:t/>
            </a:r>
            <a:endParaRPr b="1" u="sng"/>
          </a:p>
          <a:p>
            <a:pPr indent="0" lvl="0" marL="0" marR="0" rtl="0" algn="just">
              <a:lnSpc>
                <a:spcPct val="100000"/>
              </a:lnSpc>
              <a:spcBef>
                <a:spcPts val="0"/>
              </a:spcBef>
              <a:spcAft>
                <a:spcPts val="0"/>
              </a:spcAft>
              <a:buNone/>
            </a:pPr>
            <a:r>
              <a:rPr lang="en"/>
              <a:t>Pour alimenter notre algorithme, nous devons convertir chaque mot en représentation numérique, c’est ce que nous appellerons vectorisation.</a:t>
            </a:r>
            <a:endParaRPr/>
          </a:p>
          <a:p>
            <a:pPr indent="0" lvl="0" marL="0" marR="0" rtl="0" algn="just">
              <a:lnSpc>
                <a:spcPct val="100000"/>
              </a:lnSpc>
              <a:spcBef>
                <a:spcPts val="0"/>
              </a:spcBef>
              <a:spcAft>
                <a:spcPts val="0"/>
              </a:spcAft>
              <a:buNone/>
            </a:pPr>
            <a:r>
              <a:t/>
            </a:r>
            <a:endParaRPr/>
          </a:p>
          <a:p>
            <a:pPr indent="0" lvl="0" marL="0" marR="0" rtl="0" algn="just">
              <a:lnSpc>
                <a:spcPct val="100000"/>
              </a:lnSpc>
              <a:spcBef>
                <a:spcPts val="0"/>
              </a:spcBef>
              <a:spcAft>
                <a:spcPts val="0"/>
              </a:spcAft>
              <a:buNone/>
            </a:pPr>
            <a:r>
              <a:rPr lang="en"/>
              <a:t>La forme la plus simple consiste à créer une très grande matrice avec une colonne pour chaque mot unique de votre corpus (ensemble de documents)</a:t>
            </a:r>
            <a:endParaRPr/>
          </a:p>
          <a:p>
            <a:pPr indent="0" lvl="0" marL="0" marR="0" rtl="0" algn="just">
              <a:lnSpc>
                <a:spcPct val="100000"/>
              </a:lnSpc>
              <a:spcBef>
                <a:spcPts val="0"/>
              </a:spcBef>
              <a:spcAft>
                <a:spcPts val="0"/>
              </a:spcAft>
              <a:buNone/>
            </a:pPr>
            <a:r>
              <a:t/>
            </a:r>
            <a:endParaRPr/>
          </a:p>
          <a:p>
            <a:pPr indent="0" lvl="0" marL="0" marR="0" rtl="0" algn="just">
              <a:lnSpc>
                <a:spcPct val="100000"/>
              </a:lnSpc>
              <a:spcBef>
                <a:spcPts val="0"/>
              </a:spcBef>
              <a:spcAft>
                <a:spcPts val="0"/>
              </a:spcAft>
              <a:buNone/>
            </a:pPr>
            <a:r>
              <a:rPr lang="en"/>
              <a:t>Ensuite, nous transformons chaque observation/texte en une ligne contenant des 0 et des 1, où 1 signifie que le mot du corpus correspondant à cette colonne apparaît dans cette revue. Cela dit, chaque ligne de la matrice sera très clairsemée (principalement des zéros). Ce processus est également appelé </a:t>
            </a:r>
            <a:r>
              <a:rPr i="1" lang="en"/>
              <a:t>one hot encoding</a:t>
            </a:r>
            <a:r>
              <a:rPr lang="en"/>
              <a:t>.</a:t>
            </a:r>
            <a:endParaRPr/>
          </a:p>
          <a:p>
            <a:pPr indent="0" lvl="0" marL="0" rtl="0" algn="just">
              <a:spcBef>
                <a:spcPts val="0"/>
              </a:spcBef>
              <a:spcAft>
                <a:spcPts val="0"/>
              </a:spcAft>
              <a:buNone/>
            </a:pPr>
            <a:r>
              <a:t/>
            </a:r>
            <a:endParaRPr/>
          </a:p>
        </p:txBody>
      </p:sp>
      <p:sp>
        <p:nvSpPr>
          <p:cNvPr id="284" name="Google Shape;284;p46"/>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3). Comment fait-on ?</a:t>
            </a:r>
            <a:endParaRPr/>
          </a:p>
        </p:txBody>
      </p:sp>
      <p:sp>
        <p:nvSpPr>
          <p:cNvPr id="285" name="Google Shape;285;p46"/>
          <p:cNvSpPr txBox="1"/>
          <p:nvPr>
            <p:ph idx="2" type="title"/>
          </p:nvPr>
        </p:nvSpPr>
        <p:spPr>
          <a:xfrm>
            <a:off x="639600" y="882000"/>
            <a:ext cx="78159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Le process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7"/>
          <p:cNvSpPr txBox="1"/>
          <p:nvPr>
            <p:ph idx="4" type="body"/>
          </p:nvPr>
        </p:nvSpPr>
        <p:spPr>
          <a:xfrm>
            <a:off x="5134483" y="1577950"/>
            <a:ext cx="3449100" cy="28773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b="1" lang="en" u="sng"/>
              <a:t>TF-IDF</a:t>
            </a:r>
            <a:r>
              <a:rPr b="1" lang="en" u="sng"/>
              <a:t>:</a:t>
            </a:r>
            <a:endParaRPr b="1" u="sng"/>
          </a:p>
          <a:p>
            <a:pPr indent="0" lvl="0" marL="0" rtl="0" algn="just">
              <a:spcBef>
                <a:spcPts val="0"/>
              </a:spcBef>
              <a:spcAft>
                <a:spcPts val="0"/>
              </a:spcAft>
              <a:buNone/>
            </a:pPr>
            <a:r>
              <a:t/>
            </a:r>
            <a:endParaRPr b="1" u="sng"/>
          </a:p>
          <a:p>
            <a:pPr indent="0" lvl="0" marL="0" rtl="0" algn="just">
              <a:spcBef>
                <a:spcPts val="0"/>
              </a:spcBef>
              <a:spcAft>
                <a:spcPts val="0"/>
              </a:spcAft>
              <a:buNone/>
            </a:pPr>
            <a:r>
              <a:rPr lang="en"/>
              <a:t>Statistique tf-idf (term frequency - inverse document frequency)</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Représente le nombre de fois qu'un mot donné apparaît dans un document par rapport au nombre de documents du corpus dans lesquels le mot apparaît</a:t>
            </a:r>
            <a:endParaRPr/>
          </a:p>
          <a:p>
            <a:pPr indent="0" lvl="0" marL="0" rtl="0" algn="just">
              <a:spcBef>
                <a:spcPts val="0"/>
              </a:spcBef>
              <a:spcAft>
                <a:spcPts val="0"/>
              </a:spcAft>
              <a:buNone/>
            </a:pPr>
            <a:r>
              <a:t/>
            </a:r>
            <a:endParaRPr b="1" u="sng"/>
          </a:p>
          <a:p>
            <a:pPr indent="0" lvl="0" marL="0" marR="0" rtl="0" algn="just">
              <a:lnSpc>
                <a:spcPct val="100000"/>
              </a:lnSpc>
              <a:spcBef>
                <a:spcPts val="0"/>
              </a:spcBef>
              <a:spcAft>
                <a:spcPts val="0"/>
              </a:spcAft>
              <a:buNone/>
            </a:pPr>
            <a:r>
              <a:t/>
            </a:r>
            <a:endParaRPr/>
          </a:p>
          <a:p>
            <a:pPr indent="0" lvl="0" marL="0" rtl="0" algn="just">
              <a:spcBef>
                <a:spcPts val="0"/>
              </a:spcBef>
              <a:spcAft>
                <a:spcPts val="0"/>
              </a:spcAft>
              <a:buNone/>
            </a:pPr>
            <a:r>
              <a:t/>
            </a:r>
            <a:endParaRPr/>
          </a:p>
        </p:txBody>
      </p:sp>
      <p:sp>
        <p:nvSpPr>
          <p:cNvPr id="291" name="Google Shape;291;p47"/>
          <p:cNvSpPr txBox="1"/>
          <p:nvPr>
            <p:ph idx="4" type="body"/>
          </p:nvPr>
        </p:nvSpPr>
        <p:spPr>
          <a:xfrm>
            <a:off x="639600" y="1577950"/>
            <a:ext cx="3449100" cy="28773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b="1" lang="en" u="sng"/>
              <a:t>WordCount</a:t>
            </a:r>
            <a:r>
              <a:rPr b="1" lang="en" u="sng"/>
              <a:t>:</a:t>
            </a:r>
            <a:endParaRPr b="1" u="sng"/>
          </a:p>
          <a:p>
            <a:pPr indent="0" lvl="0" marL="0" rtl="0" algn="just">
              <a:spcBef>
                <a:spcPts val="0"/>
              </a:spcBef>
              <a:spcAft>
                <a:spcPts val="0"/>
              </a:spcAft>
              <a:buNone/>
            </a:pPr>
            <a:r>
              <a:t/>
            </a:r>
            <a:endParaRPr b="1" u="sng"/>
          </a:p>
          <a:p>
            <a:pPr indent="0" lvl="0" marL="0" rtl="0" algn="just">
              <a:spcBef>
                <a:spcPts val="0"/>
              </a:spcBef>
              <a:spcAft>
                <a:spcPts val="0"/>
              </a:spcAft>
              <a:buNone/>
            </a:pPr>
            <a:r>
              <a:rPr lang="en"/>
              <a:t>Pour chaque document, on compte le nombre de fois où un mot donné apparaît.</a:t>
            </a:r>
            <a:endParaRPr/>
          </a:p>
          <a:p>
            <a:pPr indent="0" lvl="0" marL="0" rtl="0" algn="just">
              <a:spcBef>
                <a:spcPts val="0"/>
              </a:spcBef>
              <a:spcAft>
                <a:spcPts val="0"/>
              </a:spcAft>
              <a:buNone/>
            </a:pPr>
            <a:r>
              <a:rPr lang="en"/>
              <a:t> </a:t>
            </a:r>
            <a:endParaRPr/>
          </a:p>
          <a:p>
            <a:pPr indent="0" lvl="0" marL="0" rtl="0" algn="just">
              <a:spcBef>
                <a:spcPts val="0"/>
              </a:spcBef>
              <a:spcAft>
                <a:spcPts val="0"/>
              </a:spcAft>
              <a:buNone/>
            </a:pPr>
            <a:r>
              <a:rPr lang="en"/>
              <a:t>Cela augmente le pouvoir prédictif de l’algorithme.</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Par exemple, si un spectateur dit «nul» à plusieurs reprises dans une critique de film, il est beaucoup plus probable que la critique soit négative.</a:t>
            </a:r>
            <a:endParaRPr/>
          </a:p>
          <a:p>
            <a:pPr indent="0" lvl="0" marL="0" rtl="0" algn="just">
              <a:spcBef>
                <a:spcPts val="0"/>
              </a:spcBef>
              <a:spcAft>
                <a:spcPts val="0"/>
              </a:spcAft>
              <a:buNone/>
            </a:pPr>
            <a:r>
              <a:t/>
            </a:r>
            <a:endParaRPr b="1" u="sng"/>
          </a:p>
          <a:p>
            <a:pPr indent="0" lvl="0" marL="0" marR="0" rtl="0" algn="just">
              <a:lnSpc>
                <a:spcPct val="100000"/>
              </a:lnSpc>
              <a:spcBef>
                <a:spcPts val="0"/>
              </a:spcBef>
              <a:spcAft>
                <a:spcPts val="0"/>
              </a:spcAft>
              <a:buNone/>
            </a:pPr>
            <a:r>
              <a:t/>
            </a:r>
            <a:endParaRPr/>
          </a:p>
          <a:p>
            <a:pPr indent="0" lvl="0" marL="0" rtl="0" algn="just">
              <a:spcBef>
                <a:spcPts val="0"/>
              </a:spcBef>
              <a:spcAft>
                <a:spcPts val="0"/>
              </a:spcAft>
              <a:buNone/>
            </a:pPr>
            <a:r>
              <a:t/>
            </a:r>
            <a:endParaRPr/>
          </a:p>
        </p:txBody>
      </p:sp>
      <p:sp>
        <p:nvSpPr>
          <p:cNvPr id="292" name="Google Shape;292;p47"/>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3). Comment fait-on ?</a:t>
            </a:r>
            <a:endParaRPr/>
          </a:p>
        </p:txBody>
      </p:sp>
      <p:sp>
        <p:nvSpPr>
          <p:cNvPr id="293" name="Google Shape;293;p47"/>
          <p:cNvSpPr txBox="1"/>
          <p:nvPr>
            <p:ph idx="2" type="title"/>
          </p:nvPr>
        </p:nvSpPr>
        <p:spPr>
          <a:xfrm>
            <a:off x="639600" y="882000"/>
            <a:ext cx="78159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Le process</a:t>
            </a:r>
            <a:endParaRPr/>
          </a:p>
        </p:txBody>
      </p:sp>
      <p:pic>
        <p:nvPicPr>
          <p:cNvPr id="294" name="Google Shape;294;p47"/>
          <p:cNvPicPr preferRelativeResize="0"/>
          <p:nvPr/>
        </p:nvPicPr>
        <p:blipFill>
          <a:blip r:embed="rId3">
            <a:alphaModFix/>
          </a:blip>
          <a:stretch>
            <a:fillRect/>
          </a:stretch>
        </p:blipFill>
        <p:spPr>
          <a:xfrm>
            <a:off x="5058275" y="3749894"/>
            <a:ext cx="3449099" cy="108893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8"/>
          <p:cNvSpPr txBox="1"/>
          <p:nvPr>
            <p:ph idx="4" type="body"/>
          </p:nvPr>
        </p:nvSpPr>
        <p:spPr>
          <a:xfrm>
            <a:off x="639600" y="1577950"/>
            <a:ext cx="3449100" cy="28773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t/>
            </a:r>
            <a:endParaRPr b="1" u="sng"/>
          </a:p>
          <a:p>
            <a:pPr indent="0" lvl="0" marL="0" rtl="0" algn="just">
              <a:spcBef>
                <a:spcPts val="0"/>
              </a:spcBef>
              <a:spcAft>
                <a:spcPts val="0"/>
              </a:spcAft>
              <a:buNone/>
            </a:pPr>
            <a:r>
              <a:rPr b="1" lang="en" u="sng"/>
              <a:t>Utilisation d’algorithmes:</a:t>
            </a:r>
            <a:endParaRPr b="1" u="sng"/>
          </a:p>
          <a:p>
            <a:pPr indent="0" lvl="0" marL="0" rtl="0" algn="just">
              <a:spcBef>
                <a:spcPts val="0"/>
              </a:spcBef>
              <a:spcAft>
                <a:spcPts val="0"/>
              </a:spcAft>
              <a:buNone/>
            </a:pPr>
            <a:r>
              <a:t/>
            </a:r>
            <a:endParaRPr b="1" u="sng"/>
          </a:p>
          <a:p>
            <a:pPr indent="-317500" lvl="0" marL="457200" rtl="0" algn="just">
              <a:spcBef>
                <a:spcPts val="0"/>
              </a:spcBef>
              <a:spcAft>
                <a:spcPts val="0"/>
              </a:spcAft>
              <a:buSzPts val="1400"/>
              <a:buChar char="-"/>
            </a:pPr>
            <a:r>
              <a:rPr lang="en"/>
              <a:t>Regression logistique</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en"/>
              <a:t>Support Vector Machine</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en"/>
              <a:t>Random Forest</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en"/>
              <a:t>Réseau de neurones</a:t>
            </a:r>
            <a:endParaRPr/>
          </a:p>
          <a:p>
            <a:pPr indent="0" lvl="0" marL="0" rtl="0" algn="just">
              <a:spcBef>
                <a:spcPts val="0"/>
              </a:spcBef>
              <a:spcAft>
                <a:spcPts val="0"/>
              </a:spcAft>
              <a:buNone/>
            </a:pPr>
            <a:r>
              <a:t/>
            </a:r>
            <a:endParaRPr b="1" u="sng"/>
          </a:p>
          <a:p>
            <a:pPr indent="0" lvl="0" marL="0" marR="0" rtl="0" algn="just">
              <a:lnSpc>
                <a:spcPct val="100000"/>
              </a:lnSpc>
              <a:spcBef>
                <a:spcPts val="0"/>
              </a:spcBef>
              <a:spcAft>
                <a:spcPts val="0"/>
              </a:spcAft>
              <a:buNone/>
            </a:pPr>
            <a:r>
              <a:t/>
            </a:r>
            <a:endParaRPr/>
          </a:p>
          <a:p>
            <a:pPr indent="0" lvl="0" marL="0" rtl="0" algn="just">
              <a:spcBef>
                <a:spcPts val="0"/>
              </a:spcBef>
              <a:spcAft>
                <a:spcPts val="0"/>
              </a:spcAft>
              <a:buNone/>
            </a:pPr>
            <a:r>
              <a:t/>
            </a:r>
            <a:endParaRPr/>
          </a:p>
        </p:txBody>
      </p:sp>
      <p:sp>
        <p:nvSpPr>
          <p:cNvPr id="300" name="Google Shape;300;p48"/>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3). Comment fait-on ?</a:t>
            </a:r>
            <a:endParaRPr/>
          </a:p>
        </p:txBody>
      </p:sp>
      <p:sp>
        <p:nvSpPr>
          <p:cNvPr id="301" name="Google Shape;301;p48"/>
          <p:cNvSpPr txBox="1"/>
          <p:nvPr>
            <p:ph idx="2" type="title"/>
          </p:nvPr>
        </p:nvSpPr>
        <p:spPr>
          <a:xfrm>
            <a:off x="639600" y="882000"/>
            <a:ext cx="78159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Le process</a:t>
            </a:r>
            <a:endParaRPr/>
          </a:p>
        </p:txBody>
      </p:sp>
      <p:pic>
        <p:nvPicPr>
          <p:cNvPr id="302" name="Google Shape;302;p48"/>
          <p:cNvPicPr preferRelativeResize="0"/>
          <p:nvPr/>
        </p:nvPicPr>
        <p:blipFill>
          <a:blip r:embed="rId3">
            <a:alphaModFix/>
          </a:blip>
          <a:stretch>
            <a:fillRect/>
          </a:stretch>
        </p:blipFill>
        <p:spPr>
          <a:xfrm>
            <a:off x="3813959" y="1653850"/>
            <a:ext cx="4641541" cy="2877300"/>
          </a:xfrm>
          <a:prstGeom prst="rect">
            <a:avLst/>
          </a:prstGeom>
          <a:noFill/>
          <a:ln>
            <a:noFill/>
          </a:ln>
        </p:spPr>
      </p:pic>
      <p:pic>
        <p:nvPicPr>
          <p:cNvPr id="303" name="Google Shape;303;p48"/>
          <p:cNvPicPr preferRelativeResize="0"/>
          <p:nvPr/>
        </p:nvPicPr>
        <p:blipFill>
          <a:blip r:embed="rId4">
            <a:alphaModFix/>
          </a:blip>
          <a:stretch>
            <a:fillRect/>
          </a:stretch>
        </p:blipFill>
        <p:spPr>
          <a:xfrm>
            <a:off x="7480400" y="3325950"/>
            <a:ext cx="542925" cy="542925"/>
          </a:xfrm>
          <a:prstGeom prst="rect">
            <a:avLst/>
          </a:prstGeom>
          <a:noFill/>
          <a:ln>
            <a:noFill/>
          </a:ln>
        </p:spPr>
      </p:pic>
      <p:pic>
        <p:nvPicPr>
          <p:cNvPr id="304" name="Google Shape;304;p48"/>
          <p:cNvPicPr preferRelativeResize="0"/>
          <p:nvPr/>
        </p:nvPicPr>
        <p:blipFill>
          <a:blip r:embed="rId5">
            <a:alphaModFix/>
          </a:blip>
          <a:stretch>
            <a:fillRect/>
          </a:stretch>
        </p:blipFill>
        <p:spPr>
          <a:xfrm>
            <a:off x="7480400" y="2697950"/>
            <a:ext cx="542925" cy="542925"/>
          </a:xfrm>
          <a:prstGeom prst="rect">
            <a:avLst/>
          </a:prstGeom>
          <a:noFill/>
          <a:ln>
            <a:noFill/>
          </a:ln>
        </p:spPr>
      </p:pic>
      <p:sp>
        <p:nvSpPr>
          <p:cNvPr id="305" name="Google Shape;305;p48"/>
          <p:cNvSpPr txBox="1"/>
          <p:nvPr/>
        </p:nvSpPr>
        <p:spPr>
          <a:xfrm>
            <a:off x="639600" y="1413300"/>
            <a:ext cx="6790200" cy="39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76C6C"/>
                </a:solidFill>
                <a:latin typeface="Raleway"/>
                <a:ea typeface="Raleway"/>
                <a:cs typeface="Raleway"/>
                <a:sym typeface="Raleway"/>
              </a:rPr>
              <a:t>Et enfin !!</a:t>
            </a:r>
            <a:endParaRPr b="1">
              <a:solidFill>
                <a:srgbClr val="F76C6C"/>
              </a:solidFill>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9"/>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3). Comment fait-on ?</a:t>
            </a:r>
            <a:endParaRPr/>
          </a:p>
        </p:txBody>
      </p:sp>
      <p:sp>
        <p:nvSpPr>
          <p:cNvPr id="311" name="Google Shape;311;p49"/>
          <p:cNvSpPr txBox="1"/>
          <p:nvPr>
            <p:ph idx="2" type="title"/>
          </p:nvPr>
        </p:nvSpPr>
        <p:spPr>
          <a:xfrm>
            <a:off x="12456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En résumé</a:t>
            </a:r>
            <a:endParaRPr/>
          </a:p>
        </p:txBody>
      </p:sp>
      <p:sp>
        <p:nvSpPr>
          <p:cNvPr id="312" name="Google Shape;312;p49"/>
          <p:cNvSpPr txBox="1"/>
          <p:nvPr>
            <p:ph idx="3" type="subTitle"/>
          </p:nvPr>
        </p:nvSpPr>
        <p:spPr>
          <a:xfrm>
            <a:off x="1249200" y="1414800"/>
            <a:ext cx="67902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Non Exhaustif</a:t>
            </a:r>
            <a:endParaRPr/>
          </a:p>
        </p:txBody>
      </p:sp>
      <p:pic>
        <p:nvPicPr>
          <p:cNvPr id="313" name="Google Shape;313;p49"/>
          <p:cNvPicPr preferRelativeResize="0"/>
          <p:nvPr/>
        </p:nvPicPr>
        <p:blipFill>
          <a:blip r:embed="rId3">
            <a:alphaModFix/>
          </a:blip>
          <a:stretch>
            <a:fillRect/>
          </a:stretch>
        </p:blipFill>
        <p:spPr>
          <a:xfrm>
            <a:off x="2900363" y="1565688"/>
            <a:ext cx="3343275" cy="3343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0"/>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3). Comment fait-on ?</a:t>
            </a:r>
            <a:endParaRPr/>
          </a:p>
        </p:txBody>
      </p:sp>
      <p:sp>
        <p:nvSpPr>
          <p:cNvPr id="319" name="Google Shape;319;p50"/>
          <p:cNvSpPr txBox="1"/>
          <p:nvPr>
            <p:ph idx="2" type="title"/>
          </p:nvPr>
        </p:nvSpPr>
        <p:spPr>
          <a:xfrm>
            <a:off x="12456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En résumé</a:t>
            </a:r>
            <a:endParaRPr/>
          </a:p>
        </p:txBody>
      </p:sp>
      <p:sp>
        <p:nvSpPr>
          <p:cNvPr id="320" name="Google Shape;320;p50"/>
          <p:cNvSpPr txBox="1"/>
          <p:nvPr>
            <p:ph idx="3" type="subTitle"/>
          </p:nvPr>
        </p:nvSpPr>
        <p:spPr>
          <a:xfrm>
            <a:off x="1249200" y="1414800"/>
            <a:ext cx="67902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Non Exhaustif</a:t>
            </a:r>
            <a:endParaRPr/>
          </a:p>
        </p:txBody>
      </p:sp>
      <p:pic>
        <p:nvPicPr>
          <p:cNvPr id="321" name="Google Shape;321;p50"/>
          <p:cNvPicPr preferRelativeResize="0"/>
          <p:nvPr/>
        </p:nvPicPr>
        <p:blipFill>
          <a:blip r:embed="rId3">
            <a:alphaModFix/>
          </a:blip>
          <a:stretch>
            <a:fillRect/>
          </a:stretch>
        </p:blipFill>
        <p:spPr>
          <a:xfrm>
            <a:off x="2133600" y="1809900"/>
            <a:ext cx="4876800" cy="2552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51"/>
          <p:cNvPicPr preferRelativeResize="0"/>
          <p:nvPr/>
        </p:nvPicPr>
        <p:blipFill rotWithShape="1">
          <a:blip r:embed="rId3">
            <a:alphaModFix/>
          </a:blip>
          <a:srcRect b="0" l="11589" r="13689" t="0"/>
          <a:stretch/>
        </p:blipFill>
        <p:spPr>
          <a:xfrm>
            <a:off x="550425" y="1356650"/>
            <a:ext cx="3558700" cy="3571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type="title"/>
          </p:nvPr>
        </p:nvSpPr>
        <p:spPr>
          <a:xfrm>
            <a:off x="1835550" y="1787700"/>
            <a:ext cx="5472900" cy="15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 ce que c’est ?</a:t>
            </a:r>
            <a:endParaRPr/>
          </a:p>
        </p:txBody>
      </p:sp>
      <p:sp>
        <p:nvSpPr>
          <p:cNvPr id="144" name="Google Shape;144;p29"/>
          <p:cNvSpPr txBox="1"/>
          <p:nvPr/>
        </p:nvSpPr>
        <p:spPr>
          <a:xfrm>
            <a:off x="3036450" y="3225675"/>
            <a:ext cx="3071100" cy="634200"/>
          </a:xfrm>
          <a:prstGeom prst="rect">
            <a:avLst/>
          </a:prstGeom>
          <a:noFill/>
          <a:ln>
            <a:noFill/>
          </a:ln>
        </p:spPr>
        <p:txBody>
          <a:bodyPr anchorCtr="0" anchor="t" bIns="90000" lIns="91425" spcFirstLastPara="1" rIns="91425" wrap="square" tIns="91425">
            <a:noAutofit/>
          </a:bodyPr>
          <a:lstStyle/>
          <a:p>
            <a:pPr indent="0" lvl="0" marL="0" rtl="0" algn="ctr">
              <a:spcBef>
                <a:spcPts val="0"/>
              </a:spcBef>
              <a:spcAft>
                <a:spcPts val="0"/>
              </a:spcAft>
              <a:buNone/>
            </a:pPr>
            <a:r>
              <a:rPr lang="en" sz="1800">
                <a:solidFill>
                  <a:srgbClr val="FFFFFF"/>
                </a:solidFill>
                <a:latin typeface="Raleway"/>
                <a:ea typeface="Raleway"/>
                <a:cs typeface="Raleway"/>
                <a:sym typeface="Raleway"/>
              </a:rPr>
              <a:t>What ?</a:t>
            </a:r>
            <a:endParaRPr sz="1800">
              <a:solidFill>
                <a:srgbClr val="FFFFFF"/>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0"/>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1). </a:t>
            </a:r>
            <a:r>
              <a:rPr lang="en"/>
              <a:t>Qu’est ce que c’est ?</a:t>
            </a:r>
            <a:endParaRPr/>
          </a:p>
        </p:txBody>
      </p:sp>
      <p:sp>
        <p:nvSpPr>
          <p:cNvPr id="150" name="Google Shape;150;p30"/>
          <p:cNvSpPr txBox="1"/>
          <p:nvPr>
            <p:ph idx="2" type="title"/>
          </p:nvPr>
        </p:nvSpPr>
        <p:spPr>
          <a:xfrm>
            <a:off x="6360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Text mining</a:t>
            </a:r>
            <a:endParaRPr/>
          </a:p>
        </p:txBody>
      </p:sp>
      <p:sp>
        <p:nvSpPr>
          <p:cNvPr id="151" name="Google Shape;151;p30"/>
          <p:cNvSpPr txBox="1"/>
          <p:nvPr>
            <p:ph idx="4" type="body"/>
          </p:nvPr>
        </p:nvSpPr>
        <p:spPr>
          <a:xfrm>
            <a:off x="639600" y="1577950"/>
            <a:ext cx="4814700" cy="322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b="1" u="sng"/>
          </a:p>
          <a:p>
            <a:pPr indent="0" lvl="0" marL="0" rtl="0" algn="just">
              <a:spcBef>
                <a:spcPts val="0"/>
              </a:spcBef>
              <a:spcAft>
                <a:spcPts val="0"/>
              </a:spcAft>
              <a:buNone/>
            </a:pPr>
            <a:r>
              <a:rPr b="1" lang="en" u="sng"/>
              <a:t>Définition:</a:t>
            </a:r>
            <a:r>
              <a:rPr lang="en"/>
              <a:t> Le text mining est un ensemble de méthodes de techniques et d’outils pour exploiter les documents non structurés que sont les textes écrits. On examine de la donnée écrite pour générer de nouvelles informations.</a:t>
            </a:r>
            <a:endParaRPr/>
          </a:p>
          <a:p>
            <a:pPr indent="0" lvl="0" marL="0" rtl="0" algn="l">
              <a:spcBef>
                <a:spcPts val="0"/>
              </a:spcBef>
              <a:spcAft>
                <a:spcPts val="0"/>
              </a:spcAft>
              <a:buNone/>
            </a:pPr>
            <a:r>
              <a:t/>
            </a:r>
            <a:endParaRPr b="1" u="sng"/>
          </a:p>
          <a:p>
            <a:pPr indent="0" lvl="0" marL="0" rtl="0" algn="l">
              <a:spcBef>
                <a:spcPts val="0"/>
              </a:spcBef>
              <a:spcAft>
                <a:spcPts val="0"/>
              </a:spcAft>
              <a:buNone/>
            </a:pPr>
            <a:r>
              <a:t/>
            </a:r>
            <a:endParaRPr b="1" u="sng"/>
          </a:p>
          <a:p>
            <a:pPr indent="0" lvl="0" marL="0" rtl="0" algn="just">
              <a:spcBef>
                <a:spcPts val="0"/>
              </a:spcBef>
              <a:spcAft>
                <a:spcPts val="0"/>
              </a:spcAft>
              <a:buNone/>
            </a:pPr>
            <a:r>
              <a:rPr b="1" lang="en" u="sng"/>
              <a:t>Le text mining, ce n’est pas nouveau:</a:t>
            </a:r>
            <a:r>
              <a:rPr lang="en"/>
              <a:t> En 1957, un article est lu et analysé par un ordinateur IBM 704. La mesure statistique de la fréquence des mots et de leur distribution permet d'établir une évaluation relative de la signification des mots et des phrases. Les phrases les plus significatives en terme de sens sont extraites et constituent le résumé-synthèse. </a:t>
            </a:r>
            <a:endParaRPr/>
          </a:p>
          <a:p>
            <a:pPr indent="0" lvl="0" marL="0" rtl="0" algn="l">
              <a:spcBef>
                <a:spcPts val="0"/>
              </a:spcBef>
              <a:spcAft>
                <a:spcPts val="0"/>
              </a:spcAft>
              <a:buNone/>
            </a:pPr>
            <a:r>
              <a:t/>
            </a:r>
            <a:endParaRPr b="1" u="sng"/>
          </a:p>
          <a:p>
            <a:pPr indent="0" lvl="0" marL="0" rtl="0" algn="l">
              <a:spcBef>
                <a:spcPts val="0"/>
              </a:spcBef>
              <a:spcAft>
                <a:spcPts val="0"/>
              </a:spcAft>
              <a:buNone/>
            </a:pPr>
            <a:r>
              <a:t/>
            </a:r>
            <a:endParaRPr/>
          </a:p>
        </p:txBody>
      </p:sp>
      <p:pic>
        <p:nvPicPr>
          <p:cNvPr id="152" name="Google Shape;152;p30"/>
          <p:cNvPicPr preferRelativeResize="0"/>
          <p:nvPr/>
        </p:nvPicPr>
        <p:blipFill>
          <a:blip r:embed="rId3">
            <a:alphaModFix/>
          </a:blip>
          <a:stretch>
            <a:fillRect/>
          </a:stretch>
        </p:blipFill>
        <p:spPr>
          <a:xfrm>
            <a:off x="6354575" y="1758250"/>
            <a:ext cx="1958550" cy="1958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1"/>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1). Qu’est ce que c’est ?</a:t>
            </a:r>
            <a:endParaRPr/>
          </a:p>
        </p:txBody>
      </p:sp>
      <p:sp>
        <p:nvSpPr>
          <p:cNvPr id="158" name="Google Shape;158;p31"/>
          <p:cNvSpPr txBox="1"/>
          <p:nvPr>
            <p:ph idx="2" type="title"/>
          </p:nvPr>
        </p:nvSpPr>
        <p:spPr>
          <a:xfrm>
            <a:off x="639600" y="882000"/>
            <a:ext cx="78159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NLP (Natural language processing)</a:t>
            </a:r>
            <a:endParaRPr/>
          </a:p>
        </p:txBody>
      </p:sp>
      <p:sp>
        <p:nvSpPr>
          <p:cNvPr id="159" name="Google Shape;159;p31"/>
          <p:cNvSpPr txBox="1"/>
          <p:nvPr>
            <p:ph idx="4" type="body"/>
          </p:nvPr>
        </p:nvSpPr>
        <p:spPr>
          <a:xfrm>
            <a:off x="639600" y="1577950"/>
            <a:ext cx="4814700" cy="32238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t/>
            </a:r>
            <a:endParaRPr b="1" u="sng"/>
          </a:p>
          <a:p>
            <a:pPr indent="0" lvl="0" marL="0" rtl="0" algn="just">
              <a:spcBef>
                <a:spcPts val="0"/>
              </a:spcBef>
              <a:spcAft>
                <a:spcPts val="0"/>
              </a:spcAft>
              <a:buNone/>
            </a:pPr>
            <a:r>
              <a:rPr b="1" lang="en" u="sng"/>
              <a:t>Définition:</a:t>
            </a:r>
            <a:r>
              <a:rPr lang="en"/>
              <a:t> Le NLP (Natural Language Processing, ne pas confondre avec Neuro Linguistic Programming), ou Traitement automatique du langage naturel, est une composante du Text Mining qui a pour but d’analyser des données textuelles. L’idée est de permettre à la machine de “lire” des textes pour construire des applications.</a:t>
            </a:r>
            <a:endParaRPr/>
          </a:p>
          <a:p>
            <a:pPr indent="0" lvl="0" marL="0" rtl="0" algn="just">
              <a:spcBef>
                <a:spcPts val="0"/>
              </a:spcBef>
              <a:spcAft>
                <a:spcPts val="0"/>
              </a:spcAft>
              <a:buNone/>
            </a:pPr>
            <a:r>
              <a:t/>
            </a:r>
            <a:endParaRPr b="1" u="sng"/>
          </a:p>
          <a:p>
            <a:pPr indent="0" lvl="0" marL="0" rtl="0" algn="just">
              <a:spcBef>
                <a:spcPts val="0"/>
              </a:spcBef>
              <a:spcAft>
                <a:spcPts val="0"/>
              </a:spcAft>
              <a:buNone/>
            </a:pPr>
            <a:r>
              <a:rPr b="1" lang="en" u="sng"/>
              <a:t>Le text mining et le traitement automatique du langage naturel fonctionnent de pair.</a:t>
            </a:r>
            <a:endParaRPr b="1" u="sng"/>
          </a:p>
          <a:p>
            <a:pPr indent="0" lvl="0" marL="0" rtl="0" algn="just">
              <a:spcBef>
                <a:spcPts val="0"/>
              </a:spcBef>
              <a:spcAft>
                <a:spcPts val="0"/>
              </a:spcAft>
              <a:buNone/>
            </a:pPr>
            <a:r>
              <a:t/>
            </a:r>
            <a:endParaRPr/>
          </a:p>
        </p:txBody>
      </p:sp>
      <p:pic>
        <p:nvPicPr>
          <p:cNvPr id="160" name="Google Shape;160;p31"/>
          <p:cNvPicPr preferRelativeResize="0"/>
          <p:nvPr/>
        </p:nvPicPr>
        <p:blipFill rotWithShape="1">
          <a:blip r:embed="rId3">
            <a:alphaModFix/>
          </a:blip>
          <a:srcRect b="0" l="23605" r="19759" t="0"/>
          <a:stretch/>
        </p:blipFill>
        <p:spPr>
          <a:xfrm>
            <a:off x="6424625" y="1812450"/>
            <a:ext cx="1916950" cy="1902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2"/>
          <p:cNvSpPr txBox="1"/>
          <p:nvPr>
            <p:ph type="title"/>
          </p:nvPr>
        </p:nvSpPr>
        <p:spPr>
          <a:xfrm>
            <a:off x="1835550" y="1787700"/>
            <a:ext cx="5472900" cy="15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quoi ça sert ?</a:t>
            </a:r>
            <a:endParaRPr/>
          </a:p>
        </p:txBody>
      </p:sp>
      <p:sp>
        <p:nvSpPr>
          <p:cNvPr id="166" name="Google Shape;166;p32"/>
          <p:cNvSpPr txBox="1"/>
          <p:nvPr/>
        </p:nvSpPr>
        <p:spPr>
          <a:xfrm>
            <a:off x="3036450" y="3225675"/>
            <a:ext cx="3071100" cy="634200"/>
          </a:xfrm>
          <a:prstGeom prst="rect">
            <a:avLst/>
          </a:prstGeom>
          <a:noFill/>
          <a:ln>
            <a:noFill/>
          </a:ln>
        </p:spPr>
        <p:txBody>
          <a:bodyPr anchorCtr="0" anchor="t" bIns="90000" lIns="91425" spcFirstLastPara="1" rIns="91425" wrap="square" tIns="91425">
            <a:noAutofit/>
          </a:bodyPr>
          <a:lstStyle/>
          <a:p>
            <a:pPr indent="0" lvl="0" marL="0" rtl="0" algn="ctr">
              <a:spcBef>
                <a:spcPts val="0"/>
              </a:spcBef>
              <a:spcAft>
                <a:spcPts val="0"/>
              </a:spcAft>
              <a:buNone/>
            </a:pPr>
            <a:r>
              <a:rPr lang="en" sz="1800">
                <a:solidFill>
                  <a:srgbClr val="FFFFFF"/>
                </a:solidFill>
                <a:latin typeface="Raleway"/>
                <a:ea typeface="Raleway"/>
                <a:cs typeface="Raleway"/>
                <a:sym typeface="Raleway"/>
              </a:rPr>
              <a:t>Why ?</a:t>
            </a:r>
            <a:endParaRPr sz="1800">
              <a:solidFill>
                <a:srgbClr val="FFFFFF"/>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3"/>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2</a:t>
            </a:r>
            <a:r>
              <a:rPr lang="en"/>
              <a:t>). A quoi ca sert ?</a:t>
            </a:r>
            <a:endParaRPr/>
          </a:p>
        </p:txBody>
      </p:sp>
      <p:sp>
        <p:nvSpPr>
          <p:cNvPr id="172" name="Google Shape;172;p33"/>
          <p:cNvSpPr txBox="1"/>
          <p:nvPr>
            <p:ph idx="2" type="title"/>
          </p:nvPr>
        </p:nvSpPr>
        <p:spPr>
          <a:xfrm>
            <a:off x="639600" y="882000"/>
            <a:ext cx="78159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Utilisations business</a:t>
            </a:r>
            <a:endParaRPr/>
          </a:p>
        </p:txBody>
      </p:sp>
      <p:sp>
        <p:nvSpPr>
          <p:cNvPr id="173" name="Google Shape;173;p33"/>
          <p:cNvSpPr txBox="1"/>
          <p:nvPr>
            <p:ph idx="4" type="body"/>
          </p:nvPr>
        </p:nvSpPr>
        <p:spPr>
          <a:xfrm>
            <a:off x="639600" y="1577950"/>
            <a:ext cx="4814700" cy="322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u="sng"/>
              <a:t>Social media monitoring:</a:t>
            </a:r>
            <a:endParaRPr b="1" u="sng"/>
          </a:p>
          <a:p>
            <a:pPr indent="0" lvl="0" marL="0" rtl="0" algn="l">
              <a:spcBef>
                <a:spcPts val="0"/>
              </a:spcBef>
              <a:spcAft>
                <a:spcPts val="0"/>
              </a:spcAft>
              <a:buNone/>
            </a:pPr>
            <a:r>
              <a:t/>
            </a:r>
            <a:endParaRPr b="1" u="sng"/>
          </a:p>
          <a:p>
            <a:pPr indent="0" lvl="0" marL="0" rtl="0" algn="just">
              <a:spcBef>
                <a:spcPts val="0"/>
              </a:spcBef>
              <a:spcAft>
                <a:spcPts val="0"/>
              </a:spcAft>
              <a:buNone/>
            </a:pPr>
            <a:r>
              <a:rPr lang="en"/>
              <a:t>Tirer le meilleur parti des médias sociaux, vous devez écouter ce que votre public a à dire sur vous, vos concurrents et le marché en général.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Une fois que vous avez les données, vous pouvez entreprendre des analyses et, enfin, accéder aux informations stratégiques.</a:t>
            </a:r>
            <a:endParaRPr/>
          </a:p>
          <a:p>
            <a:pPr indent="0" lvl="0" marL="0" rtl="0" algn="l">
              <a:spcBef>
                <a:spcPts val="0"/>
              </a:spcBef>
              <a:spcAft>
                <a:spcPts val="0"/>
              </a:spcAft>
              <a:buNone/>
            </a:pPr>
            <a:r>
              <a:t/>
            </a:r>
            <a:endParaRPr/>
          </a:p>
        </p:txBody>
      </p:sp>
      <p:pic>
        <p:nvPicPr>
          <p:cNvPr id="174" name="Google Shape;174;p33"/>
          <p:cNvPicPr preferRelativeResize="0"/>
          <p:nvPr/>
        </p:nvPicPr>
        <p:blipFill>
          <a:blip r:embed="rId3">
            <a:alphaModFix/>
          </a:blip>
          <a:stretch>
            <a:fillRect/>
          </a:stretch>
        </p:blipFill>
        <p:spPr>
          <a:xfrm>
            <a:off x="5616200" y="1831425"/>
            <a:ext cx="3384899" cy="2256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4"/>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2</a:t>
            </a:r>
            <a:r>
              <a:rPr lang="en"/>
              <a:t>). A quoi ca sert ?</a:t>
            </a:r>
            <a:endParaRPr/>
          </a:p>
        </p:txBody>
      </p:sp>
      <p:sp>
        <p:nvSpPr>
          <p:cNvPr id="180" name="Google Shape;180;p34"/>
          <p:cNvSpPr txBox="1"/>
          <p:nvPr>
            <p:ph idx="2" type="title"/>
          </p:nvPr>
        </p:nvSpPr>
        <p:spPr>
          <a:xfrm>
            <a:off x="639600" y="882000"/>
            <a:ext cx="78159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Utilisations business</a:t>
            </a:r>
            <a:endParaRPr/>
          </a:p>
        </p:txBody>
      </p:sp>
      <p:sp>
        <p:nvSpPr>
          <p:cNvPr id="181" name="Google Shape;181;p34"/>
          <p:cNvSpPr txBox="1"/>
          <p:nvPr>
            <p:ph idx="4" type="body"/>
          </p:nvPr>
        </p:nvSpPr>
        <p:spPr>
          <a:xfrm>
            <a:off x="639600" y="1577950"/>
            <a:ext cx="4814700" cy="32238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b="1" lang="en" u="sng"/>
              <a:t>Chat bot:</a:t>
            </a:r>
            <a:endParaRPr b="1" u="sng"/>
          </a:p>
          <a:p>
            <a:pPr indent="0" lvl="0" marL="0" rtl="0" algn="just">
              <a:spcBef>
                <a:spcPts val="0"/>
              </a:spcBef>
              <a:spcAft>
                <a:spcPts val="0"/>
              </a:spcAft>
              <a:buNone/>
            </a:pPr>
            <a:r>
              <a:t/>
            </a:r>
            <a:endParaRPr/>
          </a:p>
          <a:p>
            <a:pPr indent="0" lvl="0" marL="0" rtl="0" algn="just">
              <a:spcBef>
                <a:spcPts val="0"/>
              </a:spcBef>
              <a:spcAft>
                <a:spcPts val="0"/>
              </a:spcAft>
              <a:buNone/>
            </a:pPr>
            <a:r>
              <a:rPr lang="en"/>
              <a:t>Un chatbot est un robot logiciel pouvant dialoguer avec un individu ou consommateur par le biais d’un service de conversations automatisées pouvant être effectuées par le biais d’arborescences de choix ou par une capacité à traiter le langage naturel.</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Le chatbot utilise à l’origine des bibliothèques de questions et réponses, mais les progrès de l’intelligence artificielle lui permettent de plus en plus  « d’analyser » et « comprendre » les messages par le biais des technologies de traitement du langage naturel (</a:t>
            </a:r>
            <a:r>
              <a:rPr lang="en">
                <a:uFill>
                  <a:noFill/>
                </a:uFill>
                <a:hlinkClick r:id="rId3"/>
              </a:rPr>
              <a:t>NLP</a:t>
            </a:r>
            <a:r>
              <a:rPr lang="en"/>
              <a:t>) et d’être doté de capacités d’apprentissage liées au machine learning.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82" name="Google Shape;182;p34"/>
          <p:cNvPicPr preferRelativeResize="0"/>
          <p:nvPr/>
        </p:nvPicPr>
        <p:blipFill>
          <a:blip r:embed="rId4">
            <a:alphaModFix/>
          </a:blip>
          <a:stretch>
            <a:fillRect/>
          </a:stretch>
        </p:blipFill>
        <p:spPr>
          <a:xfrm>
            <a:off x="5606700" y="1565700"/>
            <a:ext cx="3384900" cy="3384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2</a:t>
            </a:r>
            <a:r>
              <a:rPr lang="en"/>
              <a:t>). A quoi ca sert ?</a:t>
            </a:r>
            <a:endParaRPr/>
          </a:p>
        </p:txBody>
      </p:sp>
      <p:sp>
        <p:nvSpPr>
          <p:cNvPr id="188" name="Google Shape;188;p35"/>
          <p:cNvSpPr txBox="1"/>
          <p:nvPr>
            <p:ph idx="2" type="title"/>
          </p:nvPr>
        </p:nvSpPr>
        <p:spPr>
          <a:xfrm>
            <a:off x="639600" y="882000"/>
            <a:ext cx="78159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Utilisations business</a:t>
            </a:r>
            <a:endParaRPr/>
          </a:p>
        </p:txBody>
      </p:sp>
      <p:sp>
        <p:nvSpPr>
          <p:cNvPr id="189" name="Google Shape;189;p35"/>
          <p:cNvSpPr txBox="1"/>
          <p:nvPr>
            <p:ph idx="4" type="body"/>
          </p:nvPr>
        </p:nvSpPr>
        <p:spPr>
          <a:xfrm>
            <a:off x="639600" y="1577950"/>
            <a:ext cx="4814700" cy="32238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t/>
            </a:r>
            <a:endParaRPr b="1" u="sng"/>
          </a:p>
          <a:p>
            <a:pPr indent="0" lvl="0" marL="0" rtl="0" algn="just">
              <a:spcBef>
                <a:spcPts val="0"/>
              </a:spcBef>
              <a:spcAft>
                <a:spcPts val="0"/>
              </a:spcAft>
              <a:buNone/>
            </a:pPr>
            <a:r>
              <a:t/>
            </a:r>
            <a:endParaRPr b="1" u="sng"/>
          </a:p>
          <a:p>
            <a:pPr indent="0" lvl="0" marL="0" rtl="0" algn="just">
              <a:spcBef>
                <a:spcPts val="0"/>
              </a:spcBef>
              <a:spcAft>
                <a:spcPts val="0"/>
              </a:spcAft>
              <a:buNone/>
            </a:pPr>
            <a:r>
              <a:rPr b="1" lang="en" u="sng"/>
              <a:t>Personal assistant</a:t>
            </a:r>
            <a:r>
              <a:rPr b="1" lang="en" u="sng"/>
              <a:t>:</a:t>
            </a:r>
            <a:endParaRPr b="1" u="sng"/>
          </a:p>
          <a:p>
            <a:pPr indent="0" lvl="0" marL="0" rtl="0" algn="just">
              <a:spcBef>
                <a:spcPts val="0"/>
              </a:spcBef>
              <a:spcAft>
                <a:spcPts val="0"/>
              </a:spcAft>
              <a:buNone/>
            </a:pPr>
            <a:r>
              <a:t/>
            </a:r>
            <a:endParaRPr b="1" u="sng"/>
          </a:p>
          <a:p>
            <a:pPr indent="0" lvl="0" marL="0" rtl="0" algn="just">
              <a:spcBef>
                <a:spcPts val="0"/>
              </a:spcBef>
              <a:spcAft>
                <a:spcPts val="0"/>
              </a:spcAft>
              <a:buNone/>
            </a:pPr>
            <a:r>
              <a:t/>
            </a:r>
            <a:endParaRPr b="1" u="sng"/>
          </a:p>
          <a:p>
            <a:pPr indent="0" lvl="0" marL="0" rtl="0" algn="just">
              <a:spcBef>
                <a:spcPts val="0"/>
              </a:spcBef>
              <a:spcAft>
                <a:spcPts val="0"/>
              </a:spcAft>
              <a:buNone/>
            </a:pPr>
            <a:r>
              <a:rPr lang="en"/>
              <a:t>Un assistant virtuel intelligent (IVA) ou assistant personnel intelligent (IPA) est un agent logiciel capable d'exécuter des tâches ou des services pour un individu en fonction de commandes ou de questions.</a:t>
            </a:r>
            <a:endParaRPr/>
          </a:p>
          <a:p>
            <a:pPr indent="0" lvl="0" marL="0" rtl="0" algn="just">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90" name="Google Shape;190;p35"/>
          <p:cNvPicPr preferRelativeResize="0"/>
          <p:nvPr/>
        </p:nvPicPr>
        <p:blipFill>
          <a:blip r:embed="rId3">
            <a:alphaModFix/>
          </a:blip>
          <a:stretch>
            <a:fillRect/>
          </a:stretch>
        </p:blipFill>
        <p:spPr>
          <a:xfrm>
            <a:off x="5625675" y="2021200"/>
            <a:ext cx="3384901" cy="177949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ld Code Schoo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